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sldIdLst>
    <p:sldId id="259" r:id="rId2"/>
    <p:sldId id="309" r:id="rId3"/>
    <p:sldId id="304" r:id="rId4"/>
    <p:sldId id="305" r:id="rId5"/>
    <p:sldId id="306" r:id="rId6"/>
    <p:sldId id="303" r:id="rId7"/>
    <p:sldId id="258" r:id="rId8"/>
    <p:sldId id="267" r:id="rId9"/>
    <p:sldId id="299" r:id="rId10"/>
    <p:sldId id="315" r:id="rId11"/>
    <p:sldId id="301" r:id="rId12"/>
    <p:sldId id="307" r:id="rId13"/>
    <p:sldId id="308" r:id="rId14"/>
    <p:sldId id="276" r:id="rId15"/>
    <p:sldId id="285" r:id="rId16"/>
    <p:sldId id="272" r:id="rId17"/>
    <p:sldId id="313" r:id="rId18"/>
    <p:sldId id="278" r:id="rId19"/>
    <p:sldId id="296" r:id="rId20"/>
    <p:sldId id="310" r:id="rId21"/>
    <p:sldId id="311" r:id="rId22"/>
    <p:sldId id="295" r:id="rId23"/>
    <p:sldId id="280" r:id="rId24"/>
    <p:sldId id="282" r:id="rId25"/>
    <p:sldId id="283" r:id="rId26"/>
    <p:sldId id="298" r:id="rId27"/>
    <p:sldId id="284" r:id="rId28"/>
    <p:sldId id="316" r:id="rId29"/>
    <p:sldId id="268" r:id="rId30"/>
    <p:sldId id="277" r:id="rId31"/>
    <p:sldId id="270" r:id="rId32"/>
    <p:sldId id="279" r:id="rId33"/>
    <p:sldId id="281" r:id="rId34"/>
    <p:sldId id="271" r:id="rId35"/>
    <p:sldId id="274" r:id="rId36"/>
    <p:sldId id="273" r:id="rId37"/>
    <p:sldId id="275" r:id="rId38"/>
    <p:sldId id="286" r:id="rId39"/>
    <p:sldId id="287" r:id="rId40"/>
    <p:sldId id="288" r:id="rId41"/>
    <p:sldId id="256" r:id="rId42"/>
    <p:sldId id="290" r:id="rId43"/>
    <p:sldId id="289" r:id="rId44"/>
    <p:sldId id="293" r:id="rId45"/>
    <p:sldId id="291" r:id="rId46"/>
    <p:sldId id="317" r:id="rId47"/>
    <p:sldId id="292" r:id="rId4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11AB"/>
    <a:srgbClr val="BE12AA"/>
    <a:srgbClr val="7E2A74"/>
    <a:srgbClr val="F91C0B"/>
    <a:srgbClr val="2A9A55"/>
    <a:srgbClr val="EA22D2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94" autoAdjust="0"/>
    <p:restoredTop sz="94660"/>
  </p:normalViewPr>
  <p:slideViewPr>
    <p:cSldViewPr snapToGrid="0">
      <p:cViewPr varScale="1">
        <p:scale>
          <a:sx n="75" d="100"/>
          <a:sy n="75" d="100"/>
        </p:scale>
        <p:origin x="3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E112-A2EC-4998-B158-9B61D254299D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180D-2223-4A6B-BDF7-E53AE0C94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40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E112-A2EC-4998-B158-9B61D254299D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180D-2223-4A6B-BDF7-E53AE0C94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095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E112-A2EC-4998-B158-9B61D254299D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180D-2223-4A6B-BDF7-E53AE0C9457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8633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E112-A2EC-4998-B158-9B61D254299D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180D-2223-4A6B-BDF7-E53AE0C94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2465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E112-A2EC-4998-B158-9B61D254299D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180D-2223-4A6B-BDF7-E53AE0C9457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38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E112-A2EC-4998-B158-9B61D254299D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180D-2223-4A6B-BDF7-E53AE0C94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407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E112-A2EC-4998-B158-9B61D254299D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180D-2223-4A6B-BDF7-E53AE0C94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533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E112-A2EC-4998-B158-9B61D254299D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180D-2223-4A6B-BDF7-E53AE0C94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6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E112-A2EC-4998-B158-9B61D254299D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180D-2223-4A6B-BDF7-E53AE0C94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41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E112-A2EC-4998-B158-9B61D254299D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180D-2223-4A6B-BDF7-E53AE0C94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774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E112-A2EC-4998-B158-9B61D254299D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180D-2223-4A6B-BDF7-E53AE0C94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84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E112-A2EC-4998-B158-9B61D254299D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180D-2223-4A6B-BDF7-E53AE0C94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681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E112-A2EC-4998-B158-9B61D254299D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180D-2223-4A6B-BDF7-E53AE0C94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474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E112-A2EC-4998-B158-9B61D254299D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180D-2223-4A6B-BDF7-E53AE0C94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152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E112-A2EC-4998-B158-9B61D254299D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180D-2223-4A6B-BDF7-E53AE0C94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26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180D-2223-4A6B-BDF7-E53AE0C9457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E112-A2EC-4998-B158-9B61D254299D}" type="datetimeFigureOut">
              <a:rPr lang="en-US" smtClean="0"/>
              <a:t>7/18/2020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8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DE112-A2EC-4998-B158-9B61D254299D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A1A180D-2223-4A6B-BDF7-E53AE0C94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852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34" y="0"/>
            <a:ext cx="12217400" cy="2120900"/>
          </a:xfrm>
        </p:spPr>
        <p:txBody>
          <a:bodyPr>
            <a:noAutofit/>
          </a:bodyPr>
          <a:lstStyle/>
          <a:p>
            <a:r>
              <a:rPr lang="en-US" sz="5400" b="1" dirty="0" err="1">
                <a:solidFill>
                  <a:srgbClr val="002060"/>
                </a:solidFill>
                <a:latin typeface="Bamini" pitchFamily="2" charset="0"/>
              </a:rPr>
              <a:t>e</a:t>
            </a:r>
            <a:r>
              <a:rPr lang="en-US" sz="5400" b="1" dirty="0" err="1" smtClean="0">
                <a:solidFill>
                  <a:srgbClr val="002060"/>
                </a:solidFill>
                <a:latin typeface="Bamini" pitchFamily="2" charset="0"/>
              </a:rPr>
              <a:t>hisa</a:t>
            </a:r>
            <a:r>
              <a:rPr lang="en-US" sz="5400" b="1" dirty="0" smtClean="0">
                <a:solidFill>
                  <a:srgbClr val="002060"/>
                </a:solidFill>
                <a:latin typeface="Bamini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Bamini" pitchFamily="2" charset="0"/>
              </a:rPr>
              <a:t>Mrpupah;fNs</a:t>
            </a:r>
            <a:r>
              <a:rPr lang="en-US" sz="5400" b="1" dirty="0" smtClean="0">
                <a:solidFill>
                  <a:srgbClr val="002060"/>
                </a:solidFill>
                <a:latin typeface="Bamini" pitchFamily="2" charset="0"/>
              </a:rPr>
              <a:t>… </a:t>
            </a:r>
            <a:br>
              <a:rPr lang="en-US" sz="5400" b="1" dirty="0" smtClean="0">
                <a:solidFill>
                  <a:srgbClr val="002060"/>
                </a:solidFill>
                <a:latin typeface="Bamini" pitchFamily="2" charset="0"/>
              </a:rPr>
            </a:br>
            <a:r>
              <a:rPr lang="en-US" sz="5400" b="1" dirty="0" err="1" smtClean="0">
                <a:solidFill>
                  <a:srgbClr val="002060"/>
                </a:solidFill>
                <a:latin typeface="Bamini" pitchFamily="2" charset="0"/>
              </a:rPr>
              <a:t>ePq;fSk</a:t>
            </a:r>
            <a:r>
              <a:rPr lang="en-US" sz="5400" b="1" dirty="0" smtClean="0">
                <a:solidFill>
                  <a:srgbClr val="002060"/>
                </a:solidFill>
                <a:latin typeface="Bamini" pitchFamily="2" charset="0"/>
              </a:rPr>
              <a:t>; </a:t>
            </a:r>
            <a:r>
              <a:rPr lang="en-US" sz="5400" b="1" dirty="0" err="1" smtClean="0">
                <a:solidFill>
                  <a:srgbClr val="002060"/>
                </a:solidFill>
                <a:latin typeface="Bamini" pitchFamily="2" charset="0"/>
              </a:rPr>
              <a:t>rpw;gpfs;jhd</a:t>
            </a:r>
            <a:r>
              <a:rPr lang="en-US" sz="5400" b="1" dirty="0" smtClean="0">
                <a:solidFill>
                  <a:srgbClr val="002060"/>
                </a:solidFill>
                <a:latin typeface="Bamini" pitchFamily="2" charset="0"/>
              </a:rPr>
              <a:t>;!!</a:t>
            </a:r>
            <a:endParaRPr lang="en-US" sz="5400" b="1" dirty="0">
              <a:solidFill>
                <a:srgbClr val="002060"/>
              </a:solidFill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68500"/>
            <a:ext cx="12213167" cy="56769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</a:t>
            </a:r>
          </a:p>
          <a:p>
            <a:pPr marL="0" indent="0">
              <a:buNone/>
            </a:pPr>
            <a:endParaRPr lang="en-US" dirty="0">
              <a:latin typeface="Bamini" pitchFamily="2" charset="0"/>
            </a:endParaRPr>
          </a:p>
          <a:p>
            <a:pPr marL="0" indent="0">
              <a:buNone/>
            </a:pPr>
            <a:endParaRPr lang="en-US" dirty="0" smtClean="0">
              <a:latin typeface="Bamini" pitchFamily="2" charset="0"/>
            </a:endParaRPr>
          </a:p>
          <a:p>
            <a:pPr marL="0" indent="0">
              <a:buNone/>
            </a:pPr>
            <a:r>
              <a:rPr lang="en-US" sz="2400" dirty="0">
                <a:latin typeface="Bamini" pitchFamily="2" charset="0"/>
              </a:rPr>
              <a:t> </a:t>
            </a:r>
            <a:r>
              <a:rPr lang="en-US" sz="2400" dirty="0" smtClean="0">
                <a:latin typeface="Bamini" pitchFamily="2" charset="0"/>
              </a:rPr>
              <a:t>                         </a:t>
            </a:r>
            <a:r>
              <a:rPr lang="en-US" sz="3000" b="1" dirty="0" err="1" smtClean="0">
                <a:solidFill>
                  <a:srgbClr val="FF0000"/>
                </a:solidFill>
                <a:latin typeface="Bamini" pitchFamily="2" charset="0"/>
              </a:rPr>
              <a:t>Kidth</a:t>
            </a:r>
            <a:r>
              <a:rPr lang="en-US" sz="3000" b="1" dirty="0" smtClean="0">
                <a:solidFill>
                  <a:srgbClr val="FF0000"/>
                </a:solidFill>
                <a:latin typeface="Bamini" pitchFamily="2" charset="0"/>
              </a:rPr>
              <a:t>;.</a:t>
            </a:r>
            <a:r>
              <a:rPr lang="en-US" sz="3000" b="1" dirty="0" err="1" smtClean="0">
                <a:solidFill>
                  <a:srgbClr val="FF0000"/>
                </a:solidFill>
                <a:latin typeface="Bamini" pitchFamily="2" charset="0"/>
              </a:rPr>
              <a:t>j.rptrf;jp</a:t>
            </a:r>
            <a:r>
              <a:rPr lang="en-US" sz="3000" b="1" dirty="0" smtClean="0">
                <a:solidFill>
                  <a:srgbClr val="FF0000"/>
                </a:solidFill>
                <a:latin typeface="Bamini" pitchFamily="2" charset="0"/>
              </a:rPr>
              <a:t> uh[</a:t>
            </a:r>
            <a:r>
              <a:rPr lang="en-US" sz="3000" b="1" dirty="0" err="1" smtClean="0">
                <a:solidFill>
                  <a:srgbClr val="FF0000"/>
                </a:solidFill>
                <a:latin typeface="Bamini" pitchFamily="2" charset="0"/>
              </a:rPr>
              <a:t>k;khs</a:t>
            </a:r>
            <a:r>
              <a:rPr lang="en-US" sz="2600" b="1" dirty="0" smtClean="0">
                <a:solidFill>
                  <a:srgbClr val="CC0066"/>
                </a:solidFill>
                <a:latin typeface="Bamini" pitchFamily="2" charset="0"/>
              </a:rPr>
              <a:t>;</a:t>
            </a:r>
            <a:r>
              <a:rPr lang="en-US" sz="2600" b="1" dirty="0" smtClean="0">
                <a:solidFill>
                  <a:srgbClr val="CC0066"/>
                </a:solidFill>
              </a:rPr>
              <a:t>    </a:t>
            </a:r>
          </a:p>
          <a:p>
            <a:pPr marL="0" indent="0">
              <a:buNone/>
            </a:pPr>
            <a:r>
              <a:rPr lang="en-US" sz="2600" b="1" dirty="0" smtClean="0">
                <a:solidFill>
                  <a:srgbClr val="0070C0"/>
                </a:solidFill>
              </a:rPr>
              <a:t>                                                      </a:t>
            </a:r>
            <a:r>
              <a:rPr lang="en-US" sz="2600" b="1" dirty="0" err="1" smtClean="0">
                <a:solidFill>
                  <a:srgbClr val="002060"/>
                </a:solidFill>
                <a:latin typeface="Bamini" pitchFamily="2" charset="0"/>
              </a:rPr>
              <a:t>cjtpg;Nguhrphpah</a:t>
            </a:r>
            <a:r>
              <a:rPr lang="en-US" sz="2600" b="1" dirty="0" smtClean="0">
                <a:solidFill>
                  <a:srgbClr val="002060"/>
                </a:solidFill>
                <a:latin typeface="Bamini" pitchFamily="2" charset="0"/>
              </a:rPr>
              <a:t>; </a:t>
            </a:r>
          </a:p>
          <a:p>
            <a:pPr marL="0" indent="0">
              <a:buNone/>
            </a:pPr>
            <a:r>
              <a:rPr lang="en-US" sz="2600" b="1" dirty="0">
                <a:solidFill>
                  <a:srgbClr val="002060"/>
                </a:solidFill>
                <a:latin typeface="Bamini" pitchFamily="2" charset="0"/>
              </a:rPr>
              <a:t> </a:t>
            </a:r>
            <a:r>
              <a:rPr lang="en-US" sz="2600" b="1" dirty="0" smtClean="0">
                <a:solidFill>
                  <a:srgbClr val="002060"/>
                </a:solidFill>
                <a:latin typeface="Bamini" pitchFamily="2" charset="0"/>
              </a:rPr>
              <a:t>                          </a:t>
            </a:r>
            <a:r>
              <a:rPr lang="en-US" sz="2600" b="1" dirty="0" err="1" smtClean="0">
                <a:solidFill>
                  <a:srgbClr val="002060"/>
                </a:solidFill>
                <a:latin typeface="Bamini" pitchFamily="2" charset="0"/>
              </a:rPr>
              <a:t>fy;tp</a:t>
            </a:r>
            <a:r>
              <a:rPr lang="en-US" sz="2600" b="1" dirty="0" smtClean="0">
                <a:solidFill>
                  <a:srgbClr val="002060"/>
                </a:solidFill>
                <a:latin typeface="Bamini" pitchFamily="2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Bamini" pitchFamily="2" charset="0"/>
              </a:rPr>
              <a:t>cstpay</a:t>
            </a:r>
            <a:r>
              <a:rPr lang="en-US" sz="2600" b="1" dirty="0" smtClean="0">
                <a:solidFill>
                  <a:srgbClr val="002060"/>
                </a:solidFill>
                <a:latin typeface="Bamini" pitchFamily="2" charset="0"/>
              </a:rPr>
              <a:t>; </a:t>
            </a:r>
            <a:r>
              <a:rPr lang="en-US" sz="2600" b="1" dirty="0" err="1" smtClean="0">
                <a:solidFill>
                  <a:srgbClr val="002060"/>
                </a:solidFill>
                <a:latin typeface="Bamini" pitchFamily="2" charset="0"/>
              </a:rPr>
              <a:t>Jiw</a:t>
            </a:r>
            <a:endParaRPr lang="en-US" sz="2600" b="1" dirty="0" smtClean="0">
              <a:solidFill>
                <a:srgbClr val="002060"/>
              </a:solidFill>
              <a:latin typeface="Bamini" pitchFamily="2" charset="0"/>
            </a:endParaRPr>
          </a:p>
          <a:p>
            <a:pPr marL="0" indent="0">
              <a:buNone/>
            </a:pPr>
            <a:r>
              <a:rPr lang="en-US" sz="2600" b="1" dirty="0">
                <a:solidFill>
                  <a:srgbClr val="002060"/>
                </a:solidFill>
                <a:latin typeface="Bamini" pitchFamily="2" charset="0"/>
              </a:rPr>
              <a:t> </a:t>
            </a:r>
            <a:r>
              <a:rPr lang="en-US" sz="2600" b="1" dirty="0" smtClean="0">
                <a:solidFill>
                  <a:srgbClr val="002060"/>
                </a:solidFill>
                <a:latin typeface="Bamini" pitchFamily="2" charset="0"/>
              </a:rPr>
              <a:t>                 </a:t>
            </a:r>
            <a:r>
              <a:rPr lang="en-US" sz="2600" b="1" dirty="0" err="1" smtClean="0">
                <a:solidFill>
                  <a:srgbClr val="002060"/>
                </a:solidFill>
                <a:latin typeface="Bamini" pitchFamily="2" charset="0"/>
              </a:rPr>
              <a:t>jkpo;ehL</a:t>
            </a:r>
            <a:r>
              <a:rPr lang="en-US" sz="2600" b="1" dirty="0" smtClean="0">
                <a:solidFill>
                  <a:srgbClr val="002060"/>
                </a:solidFill>
                <a:latin typeface="Bamini" pitchFamily="2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Bamini" pitchFamily="2" charset="0"/>
              </a:rPr>
              <a:t>Mrphpah</a:t>
            </a:r>
            <a:r>
              <a:rPr lang="en-US" sz="2600" b="1" dirty="0" smtClean="0">
                <a:solidFill>
                  <a:srgbClr val="002060"/>
                </a:solidFill>
                <a:latin typeface="Bamini" pitchFamily="2" charset="0"/>
              </a:rPr>
              <a:t>; </a:t>
            </a:r>
            <a:r>
              <a:rPr lang="en-US" sz="2600" b="1" dirty="0" err="1" smtClean="0">
                <a:solidFill>
                  <a:srgbClr val="002060"/>
                </a:solidFill>
                <a:latin typeface="Bamini" pitchFamily="2" charset="0"/>
              </a:rPr>
              <a:t>fy;tpapay</a:t>
            </a:r>
            <a:r>
              <a:rPr lang="en-US" sz="2600" b="1" dirty="0" smtClean="0">
                <a:solidFill>
                  <a:srgbClr val="002060"/>
                </a:solidFill>
                <a:latin typeface="Bamini" pitchFamily="2" charset="0"/>
              </a:rPr>
              <a:t>; </a:t>
            </a:r>
            <a:r>
              <a:rPr lang="en-US" sz="2600" b="1" dirty="0" err="1" smtClean="0">
                <a:solidFill>
                  <a:srgbClr val="002060"/>
                </a:solidFill>
                <a:latin typeface="Bamini" pitchFamily="2" charset="0"/>
              </a:rPr>
              <a:t>gy;fiyf;fofk</a:t>
            </a:r>
            <a:r>
              <a:rPr lang="en-US" sz="2600" b="1" dirty="0" smtClean="0">
                <a:solidFill>
                  <a:srgbClr val="002060"/>
                </a:solidFill>
                <a:latin typeface="Bamini" pitchFamily="2" charset="0"/>
              </a:rPr>
              <a:t>;</a:t>
            </a:r>
          </a:p>
          <a:p>
            <a:pPr marL="0" indent="0">
              <a:buNone/>
            </a:pPr>
            <a:r>
              <a:rPr lang="en-US" sz="2600" b="1" dirty="0">
                <a:solidFill>
                  <a:srgbClr val="002060"/>
                </a:solidFill>
                <a:latin typeface="Bamini" pitchFamily="2" charset="0"/>
              </a:rPr>
              <a:t> </a:t>
            </a:r>
            <a:r>
              <a:rPr lang="en-US" sz="2600" b="1" dirty="0" smtClean="0">
                <a:solidFill>
                  <a:srgbClr val="002060"/>
                </a:solidFill>
                <a:latin typeface="Bamini" pitchFamily="2" charset="0"/>
              </a:rPr>
              <a:t>                          </a:t>
            </a:r>
            <a:r>
              <a:rPr lang="en-US" sz="2600" b="1" dirty="0" err="1" smtClean="0">
                <a:solidFill>
                  <a:srgbClr val="002060"/>
                </a:solidFill>
                <a:latin typeface="Bamini" pitchFamily="2" charset="0"/>
              </a:rPr>
              <a:t>fhug;ghf;fk</a:t>
            </a:r>
            <a:r>
              <a:rPr lang="en-US" sz="2600" b="1" dirty="0" smtClean="0">
                <a:solidFill>
                  <a:srgbClr val="002060"/>
                </a:solidFill>
                <a:latin typeface="Bamini" pitchFamily="2" charset="0"/>
              </a:rPr>
              <a:t>;</a:t>
            </a:r>
            <a:r>
              <a:rPr lang="en-US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600" b="1" dirty="0" smtClean="0">
                <a:solidFill>
                  <a:srgbClr val="002060"/>
                </a:solidFill>
                <a:latin typeface="Bamini" pitchFamily="2" charset="0"/>
              </a:rPr>
              <a:t>  </a:t>
            </a:r>
            <a:r>
              <a:rPr lang="en-US" sz="2600" b="1" dirty="0" err="1" smtClean="0">
                <a:solidFill>
                  <a:srgbClr val="002060"/>
                </a:solidFill>
                <a:latin typeface="Bamini" pitchFamily="2" charset="0"/>
              </a:rPr>
              <a:t>nrd;id</a:t>
            </a:r>
            <a:r>
              <a:rPr lang="en-US" sz="2600" b="1" dirty="0" smtClean="0">
                <a:solidFill>
                  <a:srgbClr val="002060"/>
                </a:solidFill>
                <a:latin typeface="Bamini" pitchFamily="2" charset="0"/>
              </a:rPr>
              <a:t> – 97.</a:t>
            </a:r>
          </a:p>
          <a:p>
            <a:pPr marL="0" indent="0">
              <a:buNone/>
            </a:pPr>
            <a:r>
              <a:rPr lang="en-US" sz="2600" b="1" dirty="0" smtClean="0">
                <a:solidFill>
                  <a:srgbClr val="002060"/>
                </a:solidFill>
                <a:latin typeface="Bamini" pitchFamily="2" charset="0"/>
              </a:rPr>
              <a:t>                                                </a:t>
            </a:r>
            <a:endParaRPr lang="en-US" sz="26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smtClean="0">
                <a:latin typeface="Bamini" pitchFamily="2" charset="0"/>
              </a:rPr>
              <a:t>                                    </a:t>
            </a:r>
            <a:endParaRPr lang="en-US" b="1" dirty="0">
              <a:solidFill>
                <a:srgbClr val="002060"/>
              </a:solidFill>
              <a:latin typeface="Bamini" pitchFamily="2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  <a:latin typeface="Bamini" pitchFamily="2" charset="0"/>
              </a:rPr>
              <a:t>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288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25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2311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Positive Thinker </a:t>
            </a:r>
            <a:r>
              <a:rPr lang="en-US" sz="4000" b="1" dirty="0" smtClean="0">
                <a:solidFill>
                  <a:srgbClr val="FF0000"/>
                </a:solidFill>
                <a:latin typeface="Bamini" pitchFamily="2" charset="0"/>
              </a:rPr>
              <a:t>(</a:t>
            </a:r>
            <a:r>
              <a:rPr lang="en-US" sz="4000" b="1" dirty="0" err="1" smtClean="0">
                <a:solidFill>
                  <a:srgbClr val="FF0000"/>
                </a:solidFill>
                <a:latin typeface="Bamini" pitchFamily="2" charset="0"/>
              </a:rPr>
              <a:t>Neh;kiw</a:t>
            </a:r>
            <a:r>
              <a:rPr lang="en-US" sz="4000" b="1" dirty="0" smtClean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amini" pitchFamily="2" charset="0"/>
              </a:rPr>
              <a:t>rpe;jidAilNahh</a:t>
            </a:r>
            <a:r>
              <a:rPr lang="en-US" sz="4000" b="1" dirty="0" smtClean="0">
                <a:solidFill>
                  <a:srgbClr val="FF0000"/>
                </a:solidFill>
                <a:latin typeface="Bamini" pitchFamily="2" charset="0"/>
              </a:rPr>
              <a:t>;)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5600"/>
            <a:ext cx="12192000" cy="5232399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The Positive thinker </a:t>
            </a: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sees the </a:t>
            </a:r>
            <a:r>
              <a:rPr lang="en-US" sz="44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Invisible,</a:t>
            </a: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feels the </a:t>
            </a:r>
            <a:r>
              <a:rPr lang="en-US" sz="44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Intangible,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achieves the </a:t>
            </a:r>
            <a:r>
              <a:rPr lang="en-US" sz="44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Impossible</a:t>
            </a:r>
            <a:endParaRPr lang="en-US" sz="4400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300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537658"/>
              </p:ext>
            </p:extLst>
          </p:nvPr>
        </p:nvGraphicFramePr>
        <p:xfrm>
          <a:off x="0" y="0"/>
          <a:ext cx="121920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/>
              </a:tblGrid>
              <a:tr h="95794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err="1" smtClean="0">
                          <a:solidFill>
                            <a:srgbClr val="FB2164"/>
                          </a:solidFill>
                          <a:latin typeface="Bamini" pitchFamily="2" charset="0"/>
                        </a:rPr>
                        <a:t>Mf;fg+h;tkhd</a:t>
                      </a:r>
                      <a:r>
                        <a:rPr lang="en-US" sz="4000" b="1" dirty="0" smtClean="0">
                          <a:solidFill>
                            <a:srgbClr val="FB2164"/>
                          </a:solidFill>
                          <a:latin typeface="Bamini" pitchFamily="2" charset="0"/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rgbClr val="FB2164"/>
                          </a:solidFill>
                          <a:latin typeface="Bamini" pitchFamily="2" charset="0"/>
                        </a:rPr>
                        <a:t>rpe;jid</a:t>
                      </a:r>
                      <a:r>
                        <a:rPr lang="en-US" sz="4000" b="1" dirty="0" smtClean="0">
                          <a:solidFill>
                            <a:srgbClr val="FB2164"/>
                          </a:solidFill>
                          <a:latin typeface="Bamini" pitchFamily="2" charset="0"/>
                        </a:rPr>
                        <a:t> </a:t>
                      </a:r>
                      <a:r>
                        <a:rPr lang="en-US" sz="4000" b="1" dirty="0" smtClean="0">
                          <a:solidFill>
                            <a:srgbClr val="2311AB"/>
                          </a:solidFill>
                          <a:latin typeface="Bamini" pitchFamily="2" charset="0"/>
                        </a:rPr>
                        <a:t>(</a:t>
                      </a:r>
                      <a:r>
                        <a:rPr lang="en-US" sz="4000" b="1" dirty="0" smtClean="0">
                          <a:solidFill>
                            <a:srgbClr val="2311AB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Constructive thinking)</a:t>
                      </a:r>
                      <a:endParaRPr lang="en-US" sz="4000" dirty="0" smtClean="0">
                        <a:solidFill>
                          <a:srgbClr val="2311AB"/>
                        </a:solidFill>
                        <a:latin typeface="Bamini" pitchFamily="2" charset="0"/>
                      </a:endParaRPr>
                    </a:p>
                    <a:p>
                      <a:endParaRPr lang="en-US" sz="5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787" y="1901028"/>
            <a:ext cx="6602970" cy="435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47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0800"/>
          </a:xfrm>
        </p:spPr>
        <p:txBody>
          <a:bodyPr>
            <a:normAutofit fontScale="90000"/>
          </a:bodyPr>
          <a:lstStyle/>
          <a:p>
            <a:pPr lvl="0"/>
            <a:r>
              <a:rPr lang="en-US" sz="5400" b="1" dirty="0" err="1">
                <a:solidFill>
                  <a:srgbClr val="FB2164"/>
                </a:solidFill>
                <a:latin typeface="Bamini" pitchFamily="2" charset="0"/>
              </a:rPr>
              <a:t>gilg;ghw;wy</a:t>
            </a:r>
            <a:r>
              <a:rPr lang="en-US" sz="5400" b="1" dirty="0">
                <a:solidFill>
                  <a:srgbClr val="FB2164"/>
                </a:solidFill>
                <a:latin typeface="Bamini" pitchFamily="2" charset="0"/>
              </a:rPr>
              <a:t>; </a:t>
            </a:r>
            <a:r>
              <a:rPr lang="en-US" sz="5400" b="1" dirty="0" err="1">
                <a:solidFill>
                  <a:srgbClr val="FB2164"/>
                </a:solidFill>
                <a:latin typeface="Bamini" pitchFamily="2" charset="0"/>
              </a:rPr>
              <a:t>rpe;jid</a:t>
            </a:r>
            <a:r>
              <a:rPr lang="en-US" sz="5400" b="1" dirty="0">
                <a:solidFill>
                  <a:srgbClr val="FB2164"/>
                </a:solidFill>
                <a:latin typeface="Bamini" pitchFamily="2" charset="0"/>
              </a:rPr>
              <a:t> </a:t>
            </a:r>
            <a:r>
              <a:rPr lang="en-US" sz="5400" b="1" dirty="0">
                <a:solidFill>
                  <a:srgbClr val="2311AB"/>
                </a:solidFill>
                <a:latin typeface="Bamini" pitchFamily="2" charset="0"/>
              </a:rPr>
              <a:t>(</a:t>
            </a:r>
            <a:r>
              <a:rPr lang="en-US" sz="5400" b="1" dirty="0">
                <a:solidFill>
                  <a:srgbClr val="2311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Creative Thinking)</a:t>
            </a:r>
            <a:r>
              <a:rPr lang="en-US" sz="5400" dirty="0">
                <a:solidFill>
                  <a:srgbClr val="2311AB"/>
                </a:solidFill>
                <a:latin typeface="Bamini" pitchFamily="2" charset="0"/>
              </a:rPr>
              <a:t/>
            </a:r>
            <a:br>
              <a:rPr lang="en-US" sz="5400" dirty="0">
                <a:solidFill>
                  <a:srgbClr val="2311AB"/>
                </a:solidFill>
                <a:latin typeface="Bamini" pitchFamily="2" charset="0"/>
              </a:rPr>
            </a:br>
            <a:endParaRPr lang="en-US" sz="5400" b="1" dirty="0">
              <a:latin typeface="Bamini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700" y="1606697"/>
            <a:ext cx="7429500" cy="5251302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320800"/>
            <a:ext cx="12192000" cy="553719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   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32147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466" y="12700"/>
            <a:ext cx="12200466" cy="1320800"/>
          </a:xfrm>
        </p:spPr>
        <p:txBody>
          <a:bodyPr>
            <a:normAutofit fontScale="90000"/>
          </a:bodyPr>
          <a:lstStyle/>
          <a:p>
            <a:r>
              <a:rPr lang="en-US" sz="4000" b="1" dirty="0" err="1" smtClean="0">
                <a:solidFill>
                  <a:srgbClr val="F91C0B"/>
                </a:solidFill>
                <a:latin typeface="Bamini" pitchFamily="2" charset="0"/>
              </a:rPr>
              <a:t>ek;gpf;if</a:t>
            </a:r>
            <a:r>
              <a:rPr lang="en-US" sz="4000" b="1" dirty="0" smtClean="0">
                <a:latin typeface="Bamini" pitchFamily="2" charset="0"/>
              </a:rPr>
              <a:t> </a:t>
            </a:r>
            <a:r>
              <a:rPr lang="en-US" sz="4000" b="1" dirty="0" smtClean="0">
                <a:solidFill>
                  <a:srgbClr val="2A9A55"/>
                </a:solidFill>
                <a:latin typeface="Bamini" pitchFamily="2" charset="0"/>
              </a:rPr>
              <a:t>(</a:t>
            </a:r>
            <a:r>
              <a:rPr lang="en-US" sz="4000" b="1" dirty="0" smtClean="0">
                <a:solidFill>
                  <a:srgbClr val="2A9A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Optimism) </a:t>
            </a:r>
            <a:br>
              <a:rPr lang="en-US" sz="4000" b="1" dirty="0" smtClean="0">
                <a:solidFill>
                  <a:srgbClr val="2A9A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solidFill>
                  <a:srgbClr val="2A9A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en-US" sz="4000" b="1" dirty="0" err="1" smtClean="0">
                <a:solidFill>
                  <a:srgbClr val="BE12AA"/>
                </a:solidFill>
                <a:latin typeface="Bamini" pitchFamily="2" charset="0"/>
                <a:cs typeface="Times New Roman" panose="02020603050405020304" pitchFamily="18" charset="0"/>
              </a:rPr>
              <a:t>Rthkp</a:t>
            </a:r>
            <a:r>
              <a:rPr lang="en-US" sz="4000" b="1" dirty="0" smtClean="0">
                <a:solidFill>
                  <a:srgbClr val="BE12AA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BE12AA"/>
                </a:solidFill>
                <a:latin typeface="Bamini" pitchFamily="2" charset="0"/>
                <a:cs typeface="Times New Roman" panose="02020603050405020304" pitchFamily="18" charset="0"/>
              </a:rPr>
              <a:t>tpNtfhde;jh</a:t>
            </a:r>
            <a:r>
              <a:rPr lang="en-US" sz="4000" b="1" dirty="0" smtClean="0">
                <a:solidFill>
                  <a:srgbClr val="BE12AA"/>
                </a:solidFill>
                <a:latin typeface="Bamini" pitchFamily="2" charset="0"/>
                <a:cs typeface="Times New Roman" panose="02020603050405020304" pitchFamily="18" charset="0"/>
              </a:rPr>
              <a:t>;</a:t>
            </a:r>
            <a:r>
              <a:rPr lang="en-US" sz="4000" b="1" dirty="0" smtClean="0">
                <a:solidFill>
                  <a:srgbClr val="BE12A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 smtClean="0">
                <a:solidFill>
                  <a:srgbClr val="BE12A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solidFill>
                  <a:srgbClr val="BE12AA"/>
                </a:solidFill>
                <a:latin typeface="Bamini" pitchFamily="2" charset="0"/>
              </a:rPr>
              <a:t> </a:t>
            </a:r>
            <a:endParaRPr lang="en-US" sz="4000" b="1" dirty="0">
              <a:solidFill>
                <a:srgbClr val="BE12AA"/>
              </a:solidFill>
              <a:latin typeface="Bamini" pitchFamily="2" charset="0"/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936" y="1333500"/>
            <a:ext cx="4234789" cy="452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574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394"/>
            <a:ext cx="12191999" cy="1320800"/>
          </a:xfrm>
        </p:spPr>
        <p:txBody>
          <a:bodyPr/>
          <a:lstStyle/>
          <a:p>
            <a:r>
              <a:rPr lang="en-US" b="1" dirty="0" smtClean="0">
                <a:solidFill>
                  <a:srgbClr val="CC0066"/>
                </a:solidFill>
                <a:latin typeface="Bamini" pitchFamily="2" charset="0"/>
              </a:rPr>
              <a:t> </a:t>
            </a:r>
            <a:r>
              <a:rPr lang="en-US" b="1" dirty="0" err="1">
                <a:solidFill>
                  <a:srgbClr val="FB2164"/>
                </a:solidFill>
                <a:latin typeface="Bamini" pitchFamily="2" charset="0"/>
              </a:rPr>
              <a:t>Fwpf;Nfhis</a:t>
            </a:r>
            <a:r>
              <a:rPr lang="en-US" b="1" dirty="0">
                <a:solidFill>
                  <a:srgbClr val="FB2164"/>
                </a:solidFill>
                <a:latin typeface="Bamini" pitchFamily="2" charset="0"/>
              </a:rPr>
              <a:t> </a:t>
            </a:r>
            <a:r>
              <a:rPr lang="en-US" b="1" dirty="0" err="1">
                <a:solidFill>
                  <a:srgbClr val="FB2164"/>
                </a:solidFill>
                <a:latin typeface="Bamini" pitchFamily="2" charset="0"/>
              </a:rPr>
              <a:t>mila</a:t>
            </a:r>
            <a:r>
              <a:rPr lang="en-US" b="1" dirty="0">
                <a:solidFill>
                  <a:srgbClr val="FB2164"/>
                </a:solidFill>
                <a:latin typeface="Bamini" pitchFamily="2" charset="0"/>
              </a:rPr>
              <a:t> </a:t>
            </a:r>
            <a:r>
              <a:rPr lang="en-US" b="1" dirty="0" err="1">
                <a:solidFill>
                  <a:srgbClr val="FB2164"/>
                </a:solidFill>
                <a:latin typeface="Bamini" pitchFamily="2" charset="0"/>
              </a:rPr>
              <a:t>Cf;fg;gLj;Jjy</a:t>
            </a:r>
            <a:r>
              <a:rPr lang="en-US" b="1" dirty="0">
                <a:solidFill>
                  <a:srgbClr val="FB2164"/>
                </a:solidFill>
                <a:latin typeface="Bamini" pitchFamily="2" charset="0"/>
              </a:rPr>
              <a:t>; </a:t>
            </a:r>
            <a:r>
              <a:rPr lang="en-US" b="1" dirty="0">
                <a:solidFill>
                  <a:srgbClr val="2311AB"/>
                </a:solidFill>
                <a:latin typeface="Bamini" pitchFamily="2" charset="0"/>
              </a:rPr>
              <a:t>(</a:t>
            </a:r>
            <a:r>
              <a:rPr lang="en-US" b="1" dirty="0">
                <a:solidFill>
                  <a:srgbClr val="2311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Motivation and Accomplish Goals) </a:t>
            </a:r>
            <a:endParaRPr lang="en-US" dirty="0">
              <a:solidFill>
                <a:srgbClr val="2311AB"/>
              </a:solidFill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357194"/>
            <a:ext cx="12191998" cy="5500805"/>
          </a:xfrm>
        </p:spPr>
        <p:txBody>
          <a:bodyPr/>
          <a:lstStyle/>
          <a:p>
            <a:r>
              <a:rPr lang="en-US" dirty="0" smtClean="0">
                <a:latin typeface="Bamini" pitchFamily="2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Bamini" pitchFamily="2" charset="0"/>
              </a:rPr>
              <a:t>Fwpf;Nfhs</a:t>
            </a:r>
            <a:r>
              <a:rPr lang="en-US" sz="2400" b="1" dirty="0" smtClean="0">
                <a:solidFill>
                  <a:srgbClr val="C00000"/>
                </a:solidFill>
                <a:latin typeface="Bamini" pitchFamily="2" charset="0"/>
              </a:rPr>
              <a:t>; ,</a:t>
            </a:r>
            <a:r>
              <a:rPr lang="en-US" sz="2400" b="1" dirty="0" err="1" smtClean="0">
                <a:solidFill>
                  <a:srgbClr val="C00000"/>
                </a:solidFill>
                <a:latin typeface="Bamini" pitchFamily="2" charset="0"/>
              </a:rPr>
              <a:t>y;yhj</a:t>
            </a:r>
            <a:r>
              <a:rPr lang="en-US" sz="2400" b="1" dirty="0" smtClean="0">
                <a:solidFill>
                  <a:srgbClr val="C00000"/>
                </a:solidFill>
                <a:latin typeface="Bamini" pitchFamily="2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Bamini" pitchFamily="2" charset="0"/>
              </a:rPr>
              <a:t>tho;f;if</a:t>
            </a:r>
            <a:endParaRPr lang="en-US" sz="2400" b="1" dirty="0" smtClean="0">
              <a:solidFill>
                <a:srgbClr val="C00000"/>
              </a:solidFill>
              <a:latin typeface="Bamini" pitchFamily="2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Bamini" pitchFamily="2" charset="0"/>
              </a:rPr>
              <a:t>   </a:t>
            </a:r>
            <a:r>
              <a:rPr lang="en-US" sz="2400" b="1" dirty="0" err="1" smtClean="0">
                <a:solidFill>
                  <a:srgbClr val="C00000"/>
                </a:solidFill>
                <a:latin typeface="Bamini" pitchFamily="2" charset="0"/>
              </a:rPr>
              <a:t>Kfthp</a:t>
            </a:r>
            <a:r>
              <a:rPr lang="en-US" sz="2400" b="1" dirty="0" smtClean="0">
                <a:solidFill>
                  <a:srgbClr val="C00000"/>
                </a:solidFill>
                <a:latin typeface="Bamini" pitchFamily="2" charset="0"/>
              </a:rPr>
              <a:t> ,</a:t>
            </a:r>
            <a:r>
              <a:rPr lang="en-US" sz="2400" b="1" dirty="0" err="1" smtClean="0">
                <a:solidFill>
                  <a:srgbClr val="C00000"/>
                </a:solidFill>
                <a:latin typeface="Bamini" pitchFamily="2" charset="0"/>
              </a:rPr>
              <a:t>y;yhj</a:t>
            </a:r>
            <a:r>
              <a:rPr lang="en-US" sz="2400" b="1" dirty="0" smtClean="0">
                <a:solidFill>
                  <a:srgbClr val="C00000"/>
                </a:solidFill>
                <a:latin typeface="Bamini" pitchFamily="2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Bamini" pitchFamily="2" charset="0"/>
              </a:rPr>
              <a:t>fbjj;jpw;F</a:t>
            </a:r>
            <a:r>
              <a:rPr lang="en-US" sz="2400" b="1" dirty="0" smtClean="0">
                <a:solidFill>
                  <a:srgbClr val="C00000"/>
                </a:solidFill>
                <a:latin typeface="Bamini" pitchFamily="2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Bamini" pitchFamily="2" charset="0"/>
              </a:rPr>
              <a:t>rkk</a:t>
            </a:r>
            <a:r>
              <a:rPr lang="en-US" sz="2400" b="1" dirty="0" smtClean="0">
                <a:solidFill>
                  <a:srgbClr val="C00000"/>
                </a:solidFill>
                <a:latin typeface="Bamini" pitchFamily="2" charset="0"/>
              </a:rPr>
              <a:t>;.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Bamini" pitchFamily="2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Bamini" pitchFamily="2" charset="0"/>
              </a:rPr>
              <a:t>               </a:t>
            </a:r>
            <a:r>
              <a:rPr lang="en-US" sz="4000" b="1" dirty="0" err="1" smtClean="0">
                <a:solidFill>
                  <a:srgbClr val="2311AB"/>
                </a:solidFill>
                <a:latin typeface="Bamini" pitchFamily="2" charset="0"/>
              </a:rPr>
              <a:t>mkh;j;jpah</a:t>
            </a:r>
            <a:r>
              <a:rPr lang="en-US" sz="4000" b="1" dirty="0" smtClean="0">
                <a:solidFill>
                  <a:srgbClr val="2311AB"/>
                </a:solidFill>
                <a:latin typeface="Bamini" pitchFamily="2" charset="0"/>
              </a:rPr>
              <a:t> </a:t>
            </a:r>
            <a:r>
              <a:rPr lang="en-US" sz="4000" b="1" dirty="0" err="1" smtClean="0">
                <a:solidFill>
                  <a:srgbClr val="2311AB"/>
                </a:solidFill>
                <a:latin typeface="Bamini" pitchFamily="2" charset="0"/>
              </a:rPr>
              <a:t>nrd</a:t>
            </a:r>
            <a:r>
              <a:rPr lang="en-US" sz="4000" b="1" dirty="0" smtClean="0">
                <a:solidFill>
                  <a:srgbClr val="2311AB"/>
                </a:solidFill>
                <a:latin typeface="Bamini" pitchFamily="2" charset="0"/>
              </a:rPr>
              <a:t>;</a:t>
            </a:r>
          </a:p>
          <a:p>
            <a:pPr marL="0" indent="0">
              <a:buNone/>
            </a:pPr>
            <a:endParaRPr lang="en-US" sz="2400" b="1" dirty="0" smtClean="0">
              <a:solidFill>
                <a:srgbClr val="C00000"/>
              </a:solidFill>
              <a:latin typeface="Bamini" pitchFamily="2" charset="0"/>
            </a:endParaRPr>
          </a:p>
          <a:p>
            <a:pPr marL="0" indent="0">
              <a:buNone/>
            </a:pPr>
            <a:endParaRPr lang="en-US" sz="2400" b="1" dirty="0">
              <a:solidFill>
                <a:srgbClr val="C00000"/>
              </a:solidFill>
              <a:latin typeface="Bamini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700" y="3179761"/>
            <a:ext cx="4775200" cy="3678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202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930400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2114CA"/>
                </a:solidFill>
                <a:latin typeface="Bamini" pitchFamily="2" charset="0"/>
              </a:rPr>
              <a:t>Fwpf;Nfhs;fis</a:t>
            </a:r>
            <a:r>
              <a:rPr lang="en-US" sz="3200" b="1" dirty="0" smtClean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rgbClr val="2114CA"/>
                </a:solidFill>
                <a:latin typeface="Bamini" pitchFamily="2" charset="0"/>
              </a:rPr>
              <a:t>tFj;Jf</a:t>
            </a:r>
            <a:r>
              <a:rPr lang="en-US" sz="3200" b="1" dirty="0">
                <a:solidFill>
                  <a:srgbClr val="2114CA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rgbClr val="2114CA"/>
                </a:solidFill>
                <a:latin typeface="Bamini" pitchFamily="2" charset="0"/>
              </a:rPr>
              <a:t>nfhs;Sjy</a:t>
            </a:r>
            <a:r>
              <a:rPr lang="en-US" sz="3200" b="1" dirty="0">
                <a:solidFill>
                  <a:srgbClr val="2114CA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rgbClr val="2114CA"/>
                </a:solidFill>
                <a:latin typeface="Bamini" pitchFamily="2" charset="0"/>
              </a:rPr>
              <a:t>kw;Wk</a:t>
            </a:r>
            <a:r>
              <a:rPr lang="en-US" sz="3200" b="1" dirty="0">
                <a:solidFill>
                  <a:srgbClr val="2114CA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rgbClr val="2114CA"/>
                </a:solidFill>
                <a:latin typeface="Bamini" pitchFamily="2" charset="0"/>
              </a:rPr>
              <a:t>xOf;fj;ij</a:t>
            </a:r>
            <a:r>
              <a:rPr lang="en-US" sz="3200" b="1" dirty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rgbClr val="2114CA"/>
                </a:solidFill>
                <a:latin typeface="Bamini" pitchFamily="2" charset="0"/>
              </a:rPr>
              <a:t>Nkk;gLj;Jjy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(Set Principals &amp; Discipline)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08100"/>
            <a:ext cx="12192000" cy="55499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sz="2800" b="1" dirty="0" smtClean="0">
              <a:solidFill>
                <a:srgbClr val="00B050"/>
              </a:solidFill>
              <a:latin typeface="Bamini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C00000"/>
                </a:solidFill>
                <a:latin typeface="Bamini" pitchFamily="2" charset="0"/>
              </a:rPr>
              <a:t>tFg;giwapy</a:t>
            </a:r>
            <a:r>
              <a:rPr lang="en-US" sz="2800" b="1" dirty="0">
                <a:solidFill>
                  <a:srgbClr val="C0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C00000"/>
                </a:solidFill>
                <a:latin typeface="Bamini" pitchFamily="2" charset="0"/>
              </a:rPr>
              <a:t>ele;Jnfhs;s</a:t>
            </a:r>
            <a:r>
              <a:rPr lang="en-US" sz="2800" b="1" dirty="0">
                <a:solidFill>
                  <a:srgbClr val="C0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Bamini" pitchFamily="2" charset="0"/>
              </a:rPr>
              <a:t>Ntz;ba</a:t>
            </a:r>
            <a:r>
              <a:rPr lang="en-US" sz="2800" b="1" dirty="0">
                <a:solidFill>
                  <a:srgbClr val="C0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Bamini" pitchFamily="2" charset="0"/>
              </a:rPr>
              <a:t>gz;Gfisg</a:t>
            </a:r>
            <a:r>
              <a:rPr lang="en-US" sz="2800" b="1" dirty="0">
                <a:solidFill>
                  <a:srgbClr val="C00000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C00000"/>
                </a:solidFill>
                <a:latin typeface="Bamini" pitchFamily="2" charset="0"/>
              </a:rPr>
              <a:t>Nghjpj;jy</a:t>
            </a:r>
            <a:r>
              <a:rPr lang="en-US" sz="2800" b="1" dirty="0" smtClean="0">
                <a:solidFill>
                  <a:srgbClr val="C00000"/>
                </a:solidFill>
                <a:latin typeface="Bamini" pitchFamily="2" charset="0"/>
              </a:rPr>
              <a:t>; </a:t>
            </a:r>
            <a:endParaRPr lang="en-US" sz="2800" dirty="0">
              <a:solidFill>
                <a:srgbClr val="C00000"/>
              </a:solidFill>
              <a:latin typeface="Bamini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err="1">
                <a:solidFill>
                  <a:srgbClr val="C00000"/>
                </a:solidFill>
                <a:latin typeface="Bamini" pitchFamily="2" charset="0"/>
              </a:rPr>
              <a:t>g</a:t>
            </a:r>
            <a:r>
              <a:rPr lang="en-US" sz="2800" b="1" dirty="0" err="1" smtClean="0">
                <a:solidFill>
                  <a:srgbClr val="C00000"/>
                </a:solidFill>
                <a:latin typeface="Bamini" pitchFamily="2" charset="0"/>
              </a:rPr>
              <a:t>s;sp</a:t>
            </a:r>
            <a:r>
              <a:rPr lang="en-US" sz="2800" b="1" dirty="0" smtClean="0">
                <a:solidFill>
                  <a:srgbClr val="C0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Bamini" pitchFamily="2" charset="0"/>
              </a:rPr>
              <a:t>tshfj;jpy</a:t>
            </a:r>
            <a:r>
              <a:rPr lang="en-US" sz="2800" b="1" dirty="0">
                <a:solidFill>
                  <a:srgbClr val="C0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C00000"/>
                </a:solidFill>
                <a:latin typeface="Bamini" pitchFamily="2" charset="0"/>
              </a:rPr>
              <a:t>vtw;iw</a:t>
            </a:r>
            <a:r>
              <a:rPr lang="en-US" sz="2800" b="1" dirty="0">
                <a:solidFill>
                  <a:srgbClr val="C0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Bamini" pitchFamily="2" charset="0"/>
              </a:rPr>
              <a:t>nra;a</a:t>
            </a:r>
            <a:r>
              <a:rPr lang="en-US" sz="2800" b="1" dirty="0">
                <a:solidFill>
                  <a:srgbClr val="C0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Bamini" pitchFamily="2" charset="0"/>
              </a:rPr>
              <a:t>Ntz;Lk</a:t>
            </a:r>
            <a:r>
              <a:rPr lang="en-US" sz="2800" b="1" dirty="0" smtClean="0">
                <a:solidFill>
                  <a:srgbClr val="C00000"/>
                </a:solidFill>
                <a:latin typeface="Bamini" pitchFamily="2" charset="0"/>
              </a:rPr>
              <a:t>;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b="1" dirty="0" smtClean="0">
                <a:solidFill>
                  <a:srgbClr val="C00000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Bamini" pitchFamily="2" charset="0"/>
              </a:rPr>
              <a:t>nra;af</a:t>
            </a:r>
            <a:r>
              <a:rPr lang="en-US" sz="2800" b="1" dirty="0">
                <a:solidFill>
                  <a:srgbClr val="C00000"/>
                </a:solidFill>
                <a:latin typeface="Bamini" pitchFamily="2" charset="0"/>
              </a:rPr>
              <a:t>;$</a:t>
            </a:r>
            <a:r>
              <a:rPr lang="en-US" sz="2800" b="1" dirty="0" err="1">
                <a:solidFill>
                  <a:srgbClr val="C00000"/>
                </a:solidFill>
                <a:latin typeface="Bamini" pitchFamily="2" charset="0"/>
              </a:rPr>
              <a:t>lhJ</a:t>
            </a:r>
            <a:r>
              <a:rPr lang="en-US" sz="2800" b="1" dirty="0">
                <a:solidFill>
                  <a:srgbClr val="C00000"/>
                </a:solidFill>
                <a:latin typeface="Bamini" pitchFamily="2" charset="0"/>
              </a:rPr>
              <a:t> </a:t>
            </a:r>
            <a:endParaRPr lang="en-US" sz="2800" dirty="0">
              <a:solidFill>
                <a:srgbClr val="C00000"/>
              </a:solidFill>
              <a:latin typeface="Bamini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C00000"/>
                </a:solidFill>
                <a:latin typeface="Bamini" pitchFamily="2" charset="0"/>
              </a:rPr>
              <a:t>Fwpj;jNeuj;jpy</a:t>
            </a:r>
            <a:r>
              <a:rPr lang="en-US" sz="2800" b="1" dirty="0" smtClean="0">
                <a:solidFill>
                  <a:srgbClr val="C00000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C00000"/>
                </a:solidFill>
                <a:latin typeface="Bamini" pitchFamily="2" charset="0"/>
              </a:rPr>
              <a:t>Ntiyia</a:t>
            </a:r>
            <a:r>
              <a:rPr lang="en-US" sz="2800" b="1" dirty="0" smtClean="0">
                <a:solidFill>
                  <a:srgbClr val="C0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Bamini" pitchFamily="2" charset="0"/>
              </a:rPr>
              <a:t>Kbj;jy</a:t>
            </a:r>
            <a:r>
              <a:rPr lang="en-US" sz="2800" b="1" dirty="0" smtClean="0">
                <a:solidFill>
                  <a:srgbClr val="C00000"/>
                </a:solidFill>
                <a:latin typeface="Bamini" pitchFamily="2" charset="0"/>
              </a:rPr>
              <a:t>;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b="1" dirty="0" smtClean="0">
                <a:solidFill>
                  <a:srgbClr val="C0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Bamini" pitchFamily="2" charset="0"/>
              </a:rPr>
              <a:t>Neue;jtwhik</a:t>
            </a:r>
            <a:r>
              <a:rPr lang="en-US" sz="2800" b="1" dirty="0">
                <a:solidFill>
                  <a:srgbClr val="C00000"/>
                </a:solidFill>
                <a:latin typeface="Bamini" pitchFamily="2" charset="0"/>
              </a:rPr>
              <a:t> </a:t>
            </a:r>
            <a:endParaRPr lang="en-US" sz="2800" dirty="0">
              <a:solidFill>
                <a:srgbClr val="C00000"/>
              </a:solidFill>
              <a:latin typeface="Bamini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C00000"/>
                </a:solidFill>
                <a:latin typeface="Bamini" pitchFamily="2" charset="0"/>
              </a:rPr>
              <a:t>rpwe;j</a:t>
            </a:r>
            <a:r>
              <a:rPr lang="en-US" sz="2800" b="1" dirty="0" smtClean="0">
                <a:solidFill>
                  <a:srgbClr val="C0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Bamini" pitchFamily="2" charset="0"/>
              </a:rPr>
              <a:t>gz;Gs;s</a:t>
            </a:r>
            <a:r>
              <a:rPr lang="en-US" sz="2800" b="1" dirty="0">
                <a:solidFill>
                  <a:srgbClr val="C0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Bamini" pitchFamily="2" charset="0"/>
              </a:rPr>
              <a:t>khzth;fspd</a:t>
            </a:r>
            <a:r>
              <a:rPr lang="en-US" sz="2800" b="1" dirty="0">
                <a:solidFill>
                  <a:srgbClr val="C0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C00000"/>
                </a:solidFill>
                <a:latin typeface="Bamini" pitchFamily="2" charset="0"/>
              </a:rPr>
              <a:t>Fzeyd;fis</a:t>
            </a:r>
            <a:r>
              <a:rPr lang="en-US" sz="2800" b="1" dirty="0">
                <a:solidFill>
                  <a:srgbClr val="C00000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Bamini" pitchFamily="2" charset="0"/>
              </a:rPr>
              <a:t>ghuhl;Ljy</a:t>
            </a:r>
            <a:r>
              <a:rPr lang="en-US" sz="2800" b="1" dirty="0" smtClean="0">
                <a:solidFill>
                  <a:srgbClr val="C00000"/>
                </a:solidFill>
                <a:latin typeface="Bamini" pitchFamily="2" charset="0"/>
              </a:rPr>
              <a:t>;.</a:t>
            </a:r>
            <a:endParaRPr lang="en-US" sz="2800" dirty="0">
              <a:solidFill>
                <a:srgbClr val="C00000"/>
              </a:solidFill>
              <a:latin typeface="Bamini" pitchFamily="2" charset="0"/>
            </a:endParaRPr>
          </a:p>
          <a:p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0873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56111" cy="1320800"/>
          </a:xfrm>
        </p:spPr>
        <p:txBody>
          <a:bodyPr/>
          <a:lstStyle/>
          <a:p>
            <a:r>
              <a:rPr lang="en-US" b="1" dirty="0" err="1" smtClean="0">
                <a:solidFill>
                  <a:srgbClr val="CC0066"/>
                </a:solidFill>
                <a:latin typeface="Bamini" pitchFamily="2" charset="0"/>
              </a:rPr>
              <a:t>kfpo;r;rpfukhd</a:t>
            </a:r>
            <a:r>
              <a:rPr lang="en-US" b="1" dirty="0" smtClean="0">
                <a:solidFill>
                  <a:srgbClr val="CC0066"/>
                </a:solidFill>
                <a:latin typeface="Bamini" pitchFamily="2" charset="0"/>
              </a:rPr>
              <a:t> </a:t>
            </a:r>
            <a:r>
              <a:rPr lang="en-US" b="1" dirty="0" err="1" smtClean="0">
                <a:solidFill>
                  <a:srgbClr val="CC0066"/>
                </a:solidFill>
                <a:latin typeface="Bamini" pitchFamily="2" charset="0"/>
              </a:rPr>
              <a:t>kdepiyia</a:t>
            </a:r>
            <a:r>
              <a:rPr lang="en-US" b="1" dirty="0" smtClean="0">
                <a:solidFill>
                  <a:srgbClr val="CC0066"/>
                </a:solidFill>
                <a:latin typeface="Bamini" pitchFamily="2" charset="0"/>
              </a:rPr>
              <a:t> </a:t>
            </a:r>
            <a:r>
              <a:rPr lang="en-US" b="1" dirty="0" err="1" smtClean="0">
                <a:solidFill>
                  <a:srgbClr val="CC0066"/>
                </a:solidFill>
                <a:latin typeface="Bamini" pitchFamily="2" charset="0"/>
              </a:rPr>
              <a:t>Vw;gLj;Jjy</a:t>
            </a:r>
            <a:r>
              <a:rPr lang="en-US" b="1" dirty="0" smtClean="0">
                <a:solidFill>
                  <a:srgbClr val="CC0066"/>
                </a:solidFill>
                <a:latin typeface="Bamini" pitchFamily="2" charset="0"/>
              </a:rPr>
              <a:t>; </a:t>
            </a:r>
            <a:r>
              <a:rPr lang="en-US" b="1" dirty="0" smtClean="0">
                <a:solidFill>
                  <a:srgbClr val="2311AB"/>
                </a:solidFill>
                <a:latin typeface="Bamini" pitchFamily="2" charset="0"/>
              </a:rPr>
              <a:t>(</a:t>
            </a:r>
            <a:r>
              <a:rPr lang="en-US" b="1" dirty="0" smtClean="0">
                <a:solidFill>
                  <a:srgbClr val="2311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attitude of happiness)</a:t>
            </a:r>
            <a:endParaRPr lang="en-US" dirty="0">
              <a:solidFill>
                <a:srgbClr val="2311AB"/>
              </a:solidFill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7789"/>
            <a:ext cx="12192000" cy="5510211"/>
          </a:xfrm>
        </p:spPr>
        <p:txBody>
          <a:bodyPr>
            <a:normAutofit/>
          </a:bodyPr>
          <a:lstStyle/>
          <a:p>
            <a:r>
              <a:rPr lang="en-US" sz="2800" b="1" dirty="0" err="1">
                <a:solidFill>
                  <a:srgbClr val="2311AB"/>
                </a:solidFill>
                <a:latin typeface="Bamini" pitchFamily="2" charset="0"/>
              </a:rPr>
              <a:t>v</a:t>
            </a:r>
            <a:r>
              <a:rPr lang="en-US" sz="2800" b="1" dirty="0" err="1" smtClean="0">
                <a:solidFill>
                  <a:srgbClr val="2311AB"/>
                </a:solidFill>
                <a:latin typeface="Bamini" pitchFamily="2" charset="0"/>
              </a:rPr>
              <a:t>y;NyhiuAk</a:t>
            </a:r>
            <a:r>
              <a:rPr lang="en-US" sz="2800" b="1" dirty="0" smtClean="0">
                <a:solidFill>
                  <a:srgbClr val="2311AB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2311AB"/>
                </a:solidFill>
                <a:latin typeface="Bamini" pitchFamily="2" charset="0"/>
              </a:rPr>
              <a:t>nfhz;lhLq;fs</a:t>
            </a:r>
            <a:r>
              <a:rPr lang="en-US" sz="2800" b="1" dirty="0" smtClean="0">
                <a:solidFill>
                  <a:srgbClr val="2311AB"/>
                </a:solidFill>
                <a:latin typeface="Bamini" pitchFamily="2" charset="0"/>
              </a:rPr>
              <a:t>;</a:t>
            </a:r>
          </a:p>
          <a:p>
            <a:r>
              <a:rPr lang="en-US" sz="2800" b="1" dirty="0" err="1" smtClean="0">
                <a:solidFill>
                  <a:srgbClr val="2311AB"/>
                </a:solidFill>
                <a:latin typeface="Bamini" pitchFamily="2" charset="0"/>
              </a:rPr>
              <a:t>ey;y</a:t>
            </a:r>
            <a:r>
              <a:rPr lang="en-US" sz="2800" b="1" dirty="0" smtClean="0">
                <a:solidFill>
                  <a:srgbClr val="2311AB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2311AB"/>
                </a:solidFill>
                <a:latin typeface="Bamini" pitchFamily="2" charset="0"/>
              </a:rPr>
              <a:t>ez;gh;fis</a:t>
            </a:r>
            <a:r>
              <a:rPr lang="en-US" sz="2800" b="1" dirty="0" smtClean="0">
                <a:solidFill>
                  <a:srgbClr val="2311AB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2311AB"/>
                </a:solidFill>
                <a:latin typeface="Bamini" pitchFamily="2" charset="0"/>
              </a:rPr>
              <a:t>rk;ghjpAq;fs</a:t>
            </a:r>
            <a:r>
              <a:rPr lang="en-US" sz="2800" b="1" dirty="0" smtClean="0">
                <a:solidFill>
                  <a:srgbClr val="2311AB"/>
                </a:solidFill>
                <a:latin typeface="Bamini" pitchFamily="2" charset="0"/>
              </a:rPr>
              <a:t>;</a:t>
            </a:r>
          </a:p>
          <a:p>
            <a:r>
              <a:rPr lang="en-US" sz="2800" b="1" dirty="0" err="1" smtClean="0">
                <a:solidFill>
                  <a:srgbClr val="2311AB"/>
                </a:solidFill>
                <a:latin typeface="Bamini" pitchFamily="2" charset="0"/>
              </a:rPr>
              <a:t>mf;fiwia</a:t>
            </a:r>
            <a:r>
              <a:rPr lang="en-US" sz="2800" b="1" dirty="0" smtClean="0">
                <a:solidFill>
                  <a:srgbClr val="2311AB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2311AB"/>
                </a:solidFill>
                <a:latin typeface="Bamini" pitchFamily="2" charset="0"/>
              </a:rPr>
              <a:t>tsh;j;Jf</a:t>
            </a:r>
            <a:r>
              <a:rPr lang="en-US" sz="2800" b="1" dirty="0" smtClean="0">
                <a:solidFill>
                  <a:srgbClr val="2311AB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2311AB"/>
                </a:solidFill>
                <a:latin typeface="Bamini" pitchFamily="2" charset="0"/>
              </a:rPr>
              <a:t>nfhs;Sq;fs</a:t>
            </a:r>
            <a:r>
              <a:rPr lang="en-US" sz="2800" b="1" dirty="0" smtClean="0">
                <a:solidFill>
                  <a:srgbClr val="2311AB"/>
                </a:solidFill>
                <a:latin typeface="Bamini" pitchFamily="2" charset="0"/>
              </a:rPr>
              <a:t>;</a:t>
            </a:r>
          </a:p>
          <a:p>
            <a:r>
              <a:rPr lang="en-US" sz="2800" b="1" dirty="0" err="1">
                <a:solidFill>
                  <a:srgbClr val="2311AB"/>
                </a:solidFill>
                <a:latin typeface="Bamini" pitchFamily="2" charset="0"/>
              </a:rPr>
              <a:t>f</a:t>
            </a:r>
            <a:r>
              <a:rPr lang="en-US" sz="2800" b="1" dirty="0" err="1" smtClean="0">
                <a:solidFill>
                  <a:srgbClr val="2311AB"/>
                </a:solidFill>
                <a:latin typeface="Bamini" pitchFamily="2" charset="0"/>
              </a:rPr>
              <a:t>w;Wf;nfhs;tij</a:t>
            </a:r>
            <a:r>
              <a:rPr lang="en-US" sz="2800" b="1" dirty="0" smtClean="0">
                <a:solidFill>
                  <a:srgbClr val="2311AB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2311AB"/>
                </a:solidFill>
                <a:latin typeface="Bamini" pitchFamily="2" charset="0"/>
              </a:rPr>
              <a:t>epWj;jhjPh;fs</a:t>
            </a:r>
            <a:r>
              <a:rPr lang="en-US" sz="2800" b="1" dirty="0" smtClean="0">
                <a:solidFill>
                  <a:srgbClr val="2311AB"/>
                </a:solidFill>
                <a:latin typeface="Bamini" pitchFamily="2" charset="0"/>
              </a:rPr>
              <a:t>;</a:t>
            </a:r>
          </a:p>
          <a:p>
            <a:r>
              <a:rPr lang="en-US" sz="2800" b="1" dirty="0" err="1">
                <a:solidFill>
                  <a:srgbClr val="2311AB"/>
                </a:solidFill>
                <a:latin typeface="Bamini" pitchFamily="2" charset="0"/>
              </a:rPr>
              <a:t>j</a:t>
            </a:r>
            <a:r>
              <a:rPr lang="en-US" sz="2800" b="1" dirty="0" err="1" smtClean="0">
                <a:solidFill>
                  <a:srgbClr val="2311AB"/>
                </a:solidFill>
                <a:latin typeface="Bamini" pitchFamily="2" charset="0"/>
              </a:rPr>
              <a:t>il</a:t>
            </a:r>
            <a:r>
              <a:rPr lang="en-US" sz="2800" b="1" dirty="0" smtClean="0">
                <a:solidFill>
                  <a:srgbClr val="2311AB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2311AB"/>
                </a:solidFill>
                <a:latin typeface="Bamini" pitchFamily="2" charset="0"/>
              </a:rPr>
              <a:t>mij</a:t>
            </a:r>
            <a:r>
              <a:rPr lang="en-US" sz="2800" b="1" dirty="0" smtClean="0">
                <a:solidFill>
                  <a:srgbClr val="2311AB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2311AB"/>
                </a:solidFill>
                <a:latin typeface="Bamini" pitchFamily="2" charset="0"/>
              </a:rPr>
              <a:t>cil</a:t>
            </a:r>
            <a:endParaRPr lang="en-US" sz="2800" b="1" dirty="0" smtClean="0">
              <a:solidFill>
                <a:srgbClr val="2311AB"/>
              </a:solidFill>
              <a:latin typeface="Bamini" pitchFamily="2" charset="0"/>
            </a:endParaRPr>
          </a:p>
          <a:p>
            <a:r>
              <a:rPr lang="en-US" sz="2800" b="1" dirty="0" err="1" smtClean="0">
                <a:solidFill>
                  <a:srgbClr val="2311AB"/>
                </a:solidFill>
                <a:latin typeface="Bamini" pitchFamily="2" charset="0"/>
              </a:rPr>
              <a:t>epidj;jij</a:t>
            </a:r>
            <a:r>
              <a:rPr lang="en-US" sz="2800" b="1" dirty="0" smtClean="0">
                <a:solidFill>
                  <a:srgbClr val="2311AB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2311AB"/>
                </a:solidFill>
                <a:latin typeface="Bamini" pitchFamily="2" charset="0"/>
              </a:rPr>
              <a:t>Kbf;fTk</a:t>
            </a:r>
            <a:r>
              <a:rPr lang="en-US" sz="2800" b="1" dirty="0" smtClean="0">
                <a:solidFill>
                  <a:srgbClr val="2311AB"/>
                </a:solidFill>
                <a:latin typeface="Bamini" pitchFamily="2" charset="0"/>
              </a:rPr>
              <a:t>;</a:t>
            </a:r>
          </a:p>
          <a:p>
            <a:r>
              <a:rPr lang="en-US" sz="2800" b="1" dirty="0" err="1" smtClean="0">
                <a:solidFill>
                  <a:srgbClr val="2311AB"/>
                </a:solidFill>
                <a:latin typeface="Bamini" pitchFamily="2" charset="0"/>
              </a:rPr>
              <a:t>vJ</a:t>
            </a:r>
            <a:r>
              <a:rPr lang="en-US" sz="2800" b="1" dirty="0" smtClean="0">
                <a:solidFill>
                  <a:srgbClr val="2311AB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2311AB"/>
                </a:solidFill>
                <a:latin typeface="Bamini" pitchFamily="2" charset="0"/>
              </a:rPr>
              <a:t>ele;jNjh</a:t>
            </a:r>
            <a:r>
              <a:rPr lang="en-US" sz="2800" b="1" dirty="0" smtClean="0">
                <a:solidFill>
                  <a:srgbClr val="2311AB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2311AB"/>
                </a:solidFill>
                <a:latin typeface="Bamini" pitchFamily="2" charset="0"/>
              </a:rPr>
              <a:t>mJ</a:t>
            </a:r>
            <a:r>
              <a:rPr lang="en-US" sz="2800" b="1" dirty="0" smtClean="0">
                <a:solidFill>
                  <a:srgbClr val="2311AB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2311AB"/>
                </a:solidFill>
                <a:latin typeface="Bamini" pitchFamily="2" charset="0"/>
              </a:rPr>
              <a:t>ed;whfNt</a:t>
            </a:r>
            <a:r>
              <a:rPr lang="en-US" sz="2800" b="1" dirty="0" smtClean="0">
                <a:solidFill>
                  <a:srgbClr val="2311AB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2311AB"/>
                </a:solidFill>
                <a:latin typeface="Bamini" pitchFamily="2" charset="0"/>
              </a:rPr>
              <a:t>ele;jJ</a:t>
            </a:r>
            <a:endParaRPr lang="en-US" sz="2800" b="1" dirty="0" smtClean="0">
              <a:solidFill>
                <a:srgbClr val="2311AB"/>
              </a:solidFill>
              <a:latin typeface="Bamini" pitchFamily="2" charset="0"/>
            </a:endParaRPr>
          </a:p>
          <a:p>
            <a:r>
              <a:rPr lang="en-US" sz="2800" b="1" dirty="0" err="1">
                <a:solidFill>
                  <a:srgbClr val="2311AB"/>
                </a:solidFill>
                <a:latin typeface="Bamini" pitchFamily="2" charset="0"/>
              </a:rPr>
              <a:t>m</a:t>
            </a:r>
            <a:r>
              <a:rPr lang="en-US" sz="2800" b="1" dirty="0" err="1" smtClean="0">
                <a:solidFill>
                  <a:srgbClr val="2311AB"/>
                </a:solidFill>
                <a:latin typeface="Bamini" pitchFamily="2" charset="0"/>
              </a:rPr>
              <a:t>bf;fb</a:t>
            </a:r>
            <a:r>
              <a:rPr lang="en-US" sz="2800" b="1" dirty="0" smtClean="0">
                <a:solidFill>
                  <a:srgbClr val="2311AB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2311AB"/>
                </a:solidFill>
                <a:latin typeface="Bamini" pitchFamily="2" charset="0"/>
              </a:rPr>
              <a:t>rphpAq;fs</a:t>
            </a:r>
            <a:r>
              <a:rPr lang="en-US" sz="2800" b="1" dirty="0" smtClean="0">
                <a:solidFill>
                  <a:srgbClr val="2311AB"/>
                </a:solidFill>
                <a:latin typeface="Bamini" pitchFamily="2" charset="0"/>
              </a:rPr>
              <a:t>;</a:t>
            </a:r>
          </a:p>
          <a:p>
            <a:r>
              <a:rPr lang="en-US" sz="2800" b="1" dirty="0" err="1">
                <a:solidFill>
                  <a:srgbClr val="2311AB"/>
                </a:solidFill>
                <a:latin typeface="Bamini" pitchFamily="2" charset="0"/>
              </a:rPr>
              <a:t>kd;dpf;f</a:t>
            </a:r>
            <a:r>
              <a:rPr lang="en-US" sz="2800" b="1" dirty="0">
                <a:solidFill>
                  <a:srgbClr val="2311AB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2311AB"/>
                </a:solidFill>
                <a:latin typeface="Bamini" pitchFamily="2" charset="0"/>
              </a:rPr>
              <a:t>fw;Wf;nfhs;Nthk</a:t>
            </a:r>
            <a:r>
              <a:rPr lang="en-US" sz="2800" b="1" dirty="0">
                <a:solidFill>
                  <a:srgbClr val="2311AB"/>
                </a:solidFill>
                <a:latin typeface="Bamini" pitchFamily="2" charset="0"/>
              </a:rPr>
              <a:t>;</a:t>
            </a:r>
          </a:p>
          <a:p>
            <a:endParaRPr lang="en-US" sz="2800" dirty="0" smtClean="0">
              <a:solidFill>
                <a:srgbClr val="2311AB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012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56111" cy="1320800"/>
          </a:xfrm>
        </p:spPr>
        <p:txBody>
          <a:bodyPr/>
          <a:lstStyle/>
          <a:p>
            <a:r>
              <a:rPr lang="en-US" b="1" dirty="0" err="1" smtClean="0">
                <a:solidFill>
                  <a:srgbClr val="CC0066"/>
                </a:solidFill>
                <a:latin typeface="Bamini" pitchFamily="2" charset="0"/>
              </a:rPr>
              <a:t>kfpo;r;rpfukhd</a:t>
            </a:r>
            <a:r>
              <a:rPr lang="en-US" b="1" dirty="0" smtClean="0">
                <a:solidFill>
                  <a:srgbClr val="CC0066"/>
                </a:solidFill>
                <a:latin typeface="Bamini" pitchFamily="2" charset="0"/>
              </a:rPr>
              <a:t> </a:t>
            </a:r>
            <a:r>
              <a:rPr lang="en-US" b="1" dirty="0" err="1" smtClean="0">
                <a:solidFill>
                  <a:srgbClr val="CC0066"/>
                </a:solidFill>
                <a:latin typeface="Bamini" pitchFamily="2" charset="0"/>
              </a:rPr>
              <a:t>kdepiyia</a:t>
            </a:r>
            <a:r>
              <a:rPr lang="en-US" b="1" dirty="0" smtClean="0">
                <a:solidFill>
                  <a:srgbClr val="CC0066"/>
                </a:solidFill>
                <a:latin typeface="Bamini" pitchFamily="2" charset="0"/>
              </a:rPr>
              <a:t> </a:t>
            </a:r>
            <a:r>
              <a:rPr lang="en-US" b="1" dirty="0" err="1" smtClean="0">
                <a:solidFill>
                  <a:srgbClr val="CC0066"/>
                </a:solidFill>
                <a:latin typeface="Bamini" pitchFamily="2" charset="0"/>
              </a:rPr>
              <a:t>Vw;gLj;Jjy</a:t>
            </a:r>
            <a:r>
              <a:rPr lang="en-US" dirty="0" smtClean="0">
                <a:latin typeface="Bamini" pitchFamily="2" charset="0"/>
              </a:rPr>
              <a:t>;</a:t>
            </a:r>
            <a:endParaRPr lang="en-US" dirty="0"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7789"/>
            <a:ext cx="12192000" cy="55102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>
              <a:latin typeface="Bamini" pitchFamily="2" charset="0"/>
            </a:endParaRPr>
          </a:p>
          <a:p>
            <a:r>
              <a:rPr lang="en-US" sz="2800" b="1" dirty="0" err="1">
                <a:solidFill>
                  <a:srgbClr val="C00000"/>
                </a:solidFill>
                <a:latin typeface="Bamini" pitchFamily="2" charset="0"/>
              </a:rPr>
              <a:t>ed;wp</a:t>
            </a:r>
            <a:r>
              <a:rPr lang="en-US" sz="2800" b="1" dirty="0">
                <a:solidFill>
                  <a:srgbClr val="C0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Bamini" pitchFamily="2" charset="0"/>
              </a:rPr>
              <a:t>nrhy;tJ</a:t>
            </a:r>
            <a:r>
              <a:rPr lang="en-US" sz="2800" b="1" dirty="0">
                <a:solidFill>
                  <a:srgbClr val="C0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Bamini" pitchFamily="2" charset="0"/>
              </a:rPr>
              <a:t>ed;W</a:t>
            </a:r>
            <a:endParaRPr lang="en-US" sz="2800" b="1" dirty="0">
              <a:solidFill>
                <a:srgbClr val="C00000"/>
              </a:solidFill>
              <a:latin typeface="Bamini" pitchFamily="2" charset="0"/>
            </a:endParaRPr>
          </a:p>
          <a:p>
            <a:r>
              <a:rPr lang="en-US" sz="2800" b="1" dirty="0" err="1">
                <a:solidFill>
                  <a:srgbClr val="C00000"/>
                </a:solidFill>
                <a:latin typeface="Bamini" pitchFamily="2" charset="0"/>
              </a:rPr>
              <a:t>nfhs;ifapy</a:t>
            </a:r>
            <a:r>
              <a:rPr lang="en-US" sz="2800" b="1" dirty="0">
                <a:solidFill>
                  <a:srgbClr val="C0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C00000"/>
                </a:solidFill>
                <a:latin typeface="Bamini" pitchFamily="2" charset="0"/>
              </a:rPr>
              <a:t>cWjp</a:t>
            </a:r>
            <a:r>
              <a:rPr lang="en-US" sz="2800" b="1" dirty="0">
                <a:solidFill>
                  <a:srgbClr val="C0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Bamini" pitchFamily="2" charset="0"/>
              </a:rPr>
              <a:t>Ntz;Lk</a:t>
            </a:r>
            <a:r>
              <a:rPr lang="en-US" sz="2800" b="1" dirty="0">
                <a:solidFill>
                  <a:srgbClr val="C00000"/>
                </a:solidFill>
                <a:latin typeface="Bamini" pitchFamily="2" charset="0"/>
              </a:rPr>
              <a:t>;</a:t>
            </a:r>
          </a:p>
          <a:p>
            <a:r>
              <a:rPr lang="en-US" sz="2800" b="1" dirty="0" err="1">
                <a:solidFill>
                  <a:srgbClr val="C00000"/>
                </a:solidFill>
                <a:latin typeface="Bamini" pitchFamily="2" charset="0"/>
              </a:rPr>
              <a:t>jpahdk</a:t>
            </a:r>
            <a:r>
              <a:rPr lang="en-US" sz="2800" b="1" dirty="0">
                <a:solidFill>
                  <a:srgbClr val="C0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C00000"/>
                </a:solidFill>
                <a:latin typeface="Bamini" pitchFamily="2" charset="0"/>
              </a:rPr>
              <a:t>ey;yJ</a:t>
            </a:r>
            <a:endParaRPr lang="en-US" sz="2800" b="1" dirty="0">
              <a:solidFill>
                <a:srgbClr val="C00000"/>
              </a:solidFill>
              <a:latin typeface="Bamini" pitchFamily="2" charset="0"/>
            </a:endParaRPr>
          </a:p>
          <a:p>
            <a:r>
              <a:rPr lang="en-US" sz="2800" b="1" dirty="0" err="1">
                <a:solidFill>
                  <a:srgbClr val="C00000"/>
                </a:solidFill>
                <a:latin typeface="Bamini" pitchFamily="2" charset="0"/>
              </a:rPr>
              <a:t>nra;tij</a:t>
            </a:r>
            <a:r>
              <a:rPr lang="en-US" sz="2800" b="1" dirty="0">
                <a:solidFill>
                  <a:srgbClr val="C0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Bamini" pitchFamily="2" charset="0"/>
              </a:rPr>
              <a:t>jpUe;jr</a:t>
            </a:r>
            <a:r>
              <a:rPr lang="en-US" sz="2800" b="1" dirty="0">
                <a:solidFill>
                  <a:srgbClr val="C0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C00000"/>
                </a:solidFill>
                <a:latin typeface="Bamini" pitchFamily="2" charset="0"/>
              </a:rPr>
              <a:t>nra</a:t>
            </a:r>
            <a:r>
              <a:rPr lang="en-US" sz="2800" b="1" dirty="0" smtClean="0">
                <a:solidFill>
                  <a:srgbClr val="C00000"/>
                </a:solidFill>
                <a:latin typeface="Bamini" pitchFamily="2" charset="0"/>
              </a:rPr>
              <a:t>;</a:t>
            </a:r>
          </a:p>
          <a:p>
            <a:r>
              <a:rPr lang="en-US" sz="2800" b="1" dirty="0" err="1" smtClean="0">
                <a:solidFill>
                  <a:srgbClr val="C00000"/>
                </a:solidFill>
                <a:latin typeface="Bamini" pitchFamily="2" charset="0"/>
              </a:rPr>
              <a:t>ek;gpf;if</a:t>
            </a:r>
            <a:r>
              <a:rPr lang="en-US" sz="2800" b="1" dirty="0" smtClean="0">
                <a:solidFill>
                  <a:srgbClr val="C00000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Bamini" pitchFamily="2" charset="0"/>
              </a:rPr>
              <a:t>mJjhNd</a:t>
            </a:r>
            <a:r>
              <a:rPr lang="en-US" sz="2800" b="1" dirty="0" smtClean="0">
                <a:solidFill>
                  <a:srgbClr val="C00000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Bamini" pitchFamily="2" charset="0"/>
              </a:rPr>
              <a:t>vy;yhk</a:t>
            </a:r>
            <a:r>
              <a:rPr lang="en-US" sz="2800" b="1" dirty="0" smtClean="0">
                <a:solidFill>
                  <a:srgbClr val="C00000"/>
                </a:solidFill>
                <a:latin typeface="Bamini" pitchFamily="2" charset="0"/>
              </a:rPr>
              <a:t>;</a:t>
            </a:r>
          </a:p>
          <a:p>
            <a:r>
              <a:rPr lang="en-US" sz="2800" b="1" dirty="0" err="1" smtClean="0">
                <a:solidFill>
                  <a:srgbClr val="C00000"/>
                </a:solidFill>
                <a:latin typeface="Bamini" pitchFamily="2" charset="0"/>
              </a:rPr>
              <a:t>Mjyhy</a:t>
            </a:r>
            <a:r>
              <a:rPr lang="en-US" sz="2800" b="1" dirty="0" smtClean="0">
                <a:solidFill>
                  <a:srgbClr val="C00000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C00000"/>
                </a:solidFill>
                <a:latin typeface="Bamini" pitchFamily="2" charset="0"/>
              </a:rPr>
              <a:t>mjpfk</a:t>
            </a:r>
            <a:r>
              <a:rPr lang="en-US" sz="2800" b="1" dirty="0" smtClean="0">
                <a:solidFill>
                  <a:srgbClr val="C00000"/>
                </a:solidFill>
                <a:latin typeface="Bamini" pitchFamily="2" charset="0"/>
              </a:rPr>
              <a:t>;  </a:t>
            </a:r>
            <a:r>
              <a:rPr lang="en-US" sz="2800" b="1" dirty="0" err="1" smtClean="0">
                <a:solidFill>
                  <a:srgbClr val="C00000"/>
                </a:solidFill>
                <a:latin typeface="Bamini" pitchFamily="2" charset="0"/>
              </a:rPr>
              <a:t>md;G</a:t>
            </a:r>
            <a:r>
              <a:rPr lang="en-US" sz="2800" b="1" dirty="0" smtClean="0">
                <a:solidFill>
                  <a:srgbClr val="C00000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Bamini" pitchFamily="2" charset="0"/>
              </a:rPr>
              <a:t>nra;tPh;az</a:t>
            </a:r>
            <a:endParaRPr lang="en-US" sz="2800" b="1" dirty="0" smtClean="0">
              <a:solidFill>
                <a:srgbClr val="C00000"/>
              </a:solidFill>
              <a:latin typeface="Bamini" pitchFamily="2" charset="0"/>
            </a:endParaRPr>
          </a:p>
          <a:p>
            <a:r>
              <a:rPr lang="en-US" sz="2800" b="1" dirty="0" err="1" smtClean="0">
                <a:solidFill>
                  <a:srgbClr val="C00000"/>
                </a:solidFill>
                <a:latin typeface="Bamini" pitchFamily="2" charset="0"/>
              </a:rPr>
              <a:t>Kaw;rpia</a:t>
            </a:r>
            <a:r>
              <a:rPr lang="en-US" sz="2800" b="1" dirty="0" smtClean="0">
                <a:solidFill>
                  <a:srgbClr val="C00000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Bamini" pitchFamily="2" charset="0"/>
              </a:rPr>
              <a:t>iftplhjPh;fs</a:t>
            </a:r>
            <a:r>
              <a:rPr lang="en-US" sz="2800" b="1" dirty="0" smtClean="0">
                <a:solidFill>
                  <a:srgbClr val="C00000"/>
                </a:solidFill>
                <a:latin typeface="Bamini" pitchFamily="2" charset="0"/>
              </a:rPr>
              <a:t>;</a:t>
            </a:r>
          </a:p>
          <a:p>
            <a:r>
              <a:rPr lang="en-US" sz="2800" b="1" dirty="0" err="1">
                <a:solidFill>
                  <a:srgbClr val="C00000"/>
                </a:solidFill>
                <a:latin typeface="Bamini" pitchFamily="2" charset="0"/>
              </a:rPr>
              <a:t>c</a:t>
            </a:r>
            <a:r>
              <a:rPr lang="en-US" sz="2800" b="1" dirty="0" err="1" smtClean="0">
                <a:solidFill>
                  <a:srgbClr val="C00000"/>
                </a:solidFill>
                <a:latin typeface="Bamini" pitchFamily="2" charset="0"/>
              </a:rPr>
              <a:t>q;fsJ</a:t>
            </a:r>
            <a:r>
              <a:rPr lang="en-US" sz="2800" b="1" dirty="0" smtClean="0">
                <a:solidFill>
                  <a:srgbClr val="C00000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Bamini" pitchFamily="2" charset="0"/>
              </a:rPr>
              <a:t>rpwg;igf</a:t>
            </a:r>
            <a:r>
              <a:rPr lang="en-US" sz="2800" b="1" dirty="0" smtClean="0">
                <a:solidFill>
                  <a:srgbClr val="C00000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C00000"/>
                </a:solidFill>
                <a:latin typeface="Bamini" pitchFamily="2" charset="0"/>
              </a:rPr>
              <a:t>nfhLq;fs</a:t>
            </a:r>
            <a:r>
              <a:rPr lang="en-US" sz="2800" b="1" dirty="0" smtClean="0">
                <a:solidFill>
                  <a:srgbClr val="C00000"/>
                </a:solidFill>
                <a:latin typeface="Bamini" pitchFamily="2" charset="0"/>
              </a:rPr>
              <a:t>;</a:t>
            </a:r>
          </a:p>
          <a:p>
            <a:r>
              <a:rPr lang="en-US" sz="2800" b="1" dirty="0" err="1">
                <a:solidFill>
                  <a:srgbClr val="C00000"/>
                </a:solidFill>
                <a:latin typeface="Bamini" pitchFamily="2" charset="0"/>
              </a:rPr>
              <a:t>e</a:t>
            </a:r>
            <a:r>
              <a:rPr lang="en-US" sz="2800" b="1" dirty="0" err="1" smtClean="0">
                <a:solidFill>
                  <a:srgbClr val="C00000"/>
                </a:solidFill>
                <a:latin typeface="Bamini" pitchFamily="2" charset="0"/>
              </a:rPr>
              <a:t>kf;F</a:t>
            </a:r>
            <a:r>
              <a:rPr lang="en-US" sz="2800" b="1" dirty="0" smtClean="0">
                <a:solidFill>
                  <a:srgbClr val="C00000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Bamini" pitchFamily="2" charset="0"/>
              </a:rPr>
              <a:t>ehNk</a:t>
            </a:r>
            <a:r>
              <a:rPr lang="en-US" sz="2800" b="1" dirty="0" smtClean="0">
                <a:solidFill>
                  <a:srgbClr val="C00000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Bamini" pitchFamily="2" charset="0"/>
              </a:rPr>
              <a:t>ey;yJ</a:t>
            </a:r>
            <a:endParaRPr lang="en-US" sz="2800" b="1" dirty="0" smtClean="0">
              <a:solidFill>
                <a:srgbClr val="C00000"/>
              </a:solidFill>
              <a:latin typeface="Bamini" pitchFamily="2" charset="0"/>
            </a:endParaRPr>
          </a:p>
          <a:p>
            <a:r>
              <a:rPr lang="en-US" sz="2800" b="1" dirty="0" err="1">
                <a:solidFill>
                  <a:srgbClr val="C00000"/>
                </a:solidFill>
                <a:latin typeface="Bamini" pitchFamily="2" charset="0"/>
              </a:rPr>
              <a:t>e</a:t>
            </a:r>
            <a:r>
              <a:rPr lang="en-US" sz="2800" b="1" dirty="0" err="1" smtClean="0">
                <a:solidFill>
                  <a:srgbClr val="C00000"/>
                </a:solidFill>
                <a:latin typeface="Bamini" pitchFamily="2" charset="0"/>
              </a:rPr>
              <a:t>d;ikNa</a:t>
            </a:r>
            <a:r>
              <a:rPr lang="en-US" sz="2800" b="1" dirty="0" smtClean="0">
                <a:solidFill>
                  <a:srgbClr val="C00000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Bamini" pitchFamily="2" charset="0"/>
              </a:rPr>
              <a:t>nra;Nthk</a:t>
            </a:r>
            <a:r>
              <a:rPr lang="en-US" sz="2800" b="1" dirty="0" smtClean="0">
                <a:solidFill>
                  <a:srgbClr val="C00000"/>
                </a:solidFill>
                <a:latin typeface="Bamini" pitchFamily="2" charset="0"/>
              </a:rPr>
              <a:t>;</a:t>
            </a:r>
          </a:p>
          <a:p>
            <a:endParaRPr lang="en-US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3784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85900"/>
          </a:xfrm>
        </p:spPr>
        <p:txBody>
          <a:bodyPr/>
          <a:lstStyle/>
          <a:p>
            <a:r>
              <a:rPr lang="en-US" b="1" dirty="0" err="1" smtClean="0">
                <a:solidFill>
                  <a:srgbClr val="950913"/>
                </a:solidFill>
                <a:latin typeface="Bamini" pitchFamily="2" charset="0"/>
              </a:rPr>
              <a:t>Neh;kiw</a:t>
            </a:r>
            <a:r>
              <a:rPr lang="en-US" b="1" dirty="0" smtClean="0">
                <a:solidFill>
                  <a:srgbClr val="950913"/>
                </a:solidFill>
                <a:latin typeface="Bamini" pitchFamily="2" charset="0"/>
              </a:rPr>
              <a:t> </a:t>
            </a:r>
            <a:r>
              <a:rPr lang="en-US" b="1" dirty="0" err="1" smtClean="0">
                <a:solidFill>
                  <a:srgbClr val="950913"/>
                </a:solidFill>
                <a:latin typeface="Bamini" pitchFamily="2" charset="0"/>
              </a:rPr>
              <a:t>kdg;ghd;ikapd</a:t>
            </a:r>
            <a:r>
              <a:rPr lang="en-US" b="1" dirty="0" smtClean="0">
                <a:solidFill>
                  <a:srgbClr val="950913"/>
                </a:solidFill>
                <a:latin typeface="Bamini" pitchFamily="2" charset="0"/>
              </a:rPr>
              <a:t>; </a:t>
            </a:r>
            <a:r>
              <a:rPr lang="en-US" b="1" dirty="0" err="1" smtClean="0">
                <a:solidFill>
                  <a:srgbClr val="950913"/>
                </a:solidFill>
                <a:latin typeface="Bamini" pitchFamily="2" charset="0"/>
              </a:rPr>
              <a:t>ed;ikfs</a:t>
            </a:r>
            <a:r>
              <a:rPr lang="en-US" b="1" dirty="0" smtClean="0">
                <a:solidFill>
                  <a:srgbClr val="950913"/>
                </a:solidFill>
                <a:latin typeface="Bamini" pitchFamily="2" charset="0"/>
              </a:rPr>
              <a:t>; </a:t>
            </a:r>
            <a:r>
              <a:rPr lang="en-US" b="1" dirty="0" smtClean="0">
                <a:solidFill>
                  <a:srgbClr val="9509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(Benefits of Positive Attitude)</a:t>
            </a:r>
            <a:endParaRPr lang="en-US" dirty="0">
              <a:solidFill>
                <a:srgbClr val="95091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3300"/>
            <a:ext cx="12192000" cy="58546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800" dirty="0">
              <a:latin typeface="Bamini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err="1">
                <a:solidFill>
                  <a:srgbClr val="FB2164"/>
                </a:solidFill>
                <a:latin typeface="Bamini" pitchFamily="2" charset="0"/>
              </a:rPr>
              <a:t>rpf;fy;fisj</a:t>
            </a:r>
            <a:r>
              <a:rPr lang="en-US" sz="2800" b="1" dirty="0">
                <a:solidFill>
                  <a:srgbClr val="FB2164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FB2164"/>
                </a:solidFill>
                <a:latin typeface="Bamini" pitchFamily="2" charset="0"/>
              </a:rPr>
              <a:t>jPh;f;fpwJ</a:t>
            </a:r>
            <a:r>
              <a:rPr lang="en-US" sz="2800" b="1" dirty="0" smtClean="0">
                <a:solidFill>
                  <a:srgbClr val="FB2164"/>
                </a:solidFill>
                <a:latin typeface="Bamini" pitchFamily="2" charset="0"/>
              </a:rPr>
              <a:t> 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(</a:t>
            </a:r>
            <a:r>
              <a:rPr lang="en-US" sz="2800" b="1" dirty="0" smtClean="0">
                <a:solidFill>
                  <a:srgbClr val="2114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Solves Problems)</a:t>
            </a:r>
            <a:endParaRPr lang="en-US" sz="2800" dirty="0" smtClean="0">
              <a:solidFill>
                <a:srgbClr val="2114CA"/>
              </a:solidFill>
              <a:latin typeface="Bamini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err="1" smtClean="0">
                <a:solidFill>
                  <a:srgbClr val="FB2164"/>
                </a:solidFill>
                <a:latin typeface="Bamini" pitchFamily="2" charset="0"/>
              </a:rPr>
              <a:t>tpRthrj;ij</a:t>
            </a:r>
            <a:r>
              <a:rPr lang="en-US" sz="2800" b="1" dirty="0" smtClean="0">
                <a:solidFill>
                  <a:srgbClr val="FB2164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FB2164"/>
                </a:solidFill>
                <a:latin typeface="Bamini" pitchFamily="2" charset="0"/>
              </a:rPr>
              <a:t>tsh;f;fpwJ</a:t>
            </a:r>
            <a:r>
              <a:rPr lang="en-US" sz="2800" b="1" dirty="0" smtClean="0">
                <a:solidFill>
                  <a:srgbClr val="FB2164"/>
                </a:solidFill>
                <a:latin typeface="Bamini" pitchFamily="2" charset="0"/>
              </a:rPr>
              <a:t> 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(</a:t>
            </a:r>
            <a:r>
              <a:rPr lang="en-US" sz="2800" b="1" dirty="0" smtClean="0">
                <a:solidFill>
                  <a:srgbClr val="2114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Breeds Loyalty)</a:t>
            </a:r>
            <a:endParaRPr lang="en-US" sz="2800" dirty="0" smtClean="0">
              <a:solidFill>
                <a:srgbClr val="2114CA"/>
              </a:solidFill>
              <a:latin typeface="Bamini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smtClean="0">
                <a:solidFill>
                  <a:srgbClr val="FB2164"/>
                </a:solidFill>
                <a:latin typeface="Bamini" pitchFamily="2" charset="0"/>
              </a:rPr>
              <a:t>FO </a:t>
            </a:r>
            <a:r>
              <a:rPr lang="en-US" sz="2800" b="1" dirty="0" err="1">
                <a:solidFill>
                  <a:srgbClr val="FB2164"/>
                </a:solidFill>
                <a:latin typeface="Bamini" pitchFamily="2" charset="0"/>
              </a:rPr>
              <a:t>Ntiyfis</a:t>
            </a:r>
            <a:r>
              <a:rPr lang="en-US" sz="2800" b="1" dirty="0">
                <a:solidFill>
                  <a:srgbClr val="FB2164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FB2164"/>
                </a:solidFill>
                <a:latin typeface="Bamini" pitchFamily="2" charset="0"/>
              </a:rPr>
              <a:t>tsh;f;fpwJ</a:t>
            </a:r>
            <a:r>
              <a:rPr lang="en-US" sz="2800" b="1" dirty="0" smtClean="0">
                <a:solidFill>
                  <a:srgbClr val="FB2164"/>
                </a:solidFill>
                <a:latin typeface="Bamini" pitchFamily="2" charset="0"/>
              </a:rPr>
              <a:t> 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(</a:t>
            </a:r>
            <a:r>
              <a:rPr lang="en-US" sz="2800" b="1" dirty="0" smtClean="0">
                <a:solidFill>
                  <a:srgbClr val="2114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Cultivates team work)</a:t>
            </a:r>
            <a:endParaRPr lang="en-US" sz="2800" dirty="0">
              <a:solidFill>
                <a:srgbClr val="2114CA"/>
              </a:solidFill>
              <a:latin typeface="Bamini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err="1">
                <a:solidFill>
                  <a:srgbClr val="FB2164"/>
                </a:solidFill>
                <a:latin typeface="Bamini" pitchFamily="2" charset="0"/>
              </a:rPr>
              <a:t>MNuhf;fpakhd</a:t>
            </a:r>
            <a:r>
              <a:rPr lang="en-US" sz="2800" b="1" dirty="0">
                <a:solidFill>
                  <a:srgbClr val="FB2164"/>
                </a:solidFill>
                <a:latin typeface="Bamini" pitchFamily="2" charset="0"/>
              </a:rPr>
              <a:t> #</a:t>
            </a:r>
            <a:r>
              <a:rPr lang="en-US" sz="2800" b="1" dirty="0" err="1">
                <a:solidFill>
                  <a:srgbClr val="FB2164"/>
                </a:solidFill>
                <a:latin typeface="Bamini" pitchFamily="2" charset="0"/>
              </a:rPr>
              <a:t>oiy</a:t>
            </a:r>
            <a:r>
              <a:rPr lang="en-US" sz="2800" b="1" dirty="0">
                <a:solidFill>
                  <a:srgbClr val="FB2164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FB2164"/>
                </a:solidFill>
                <a:latin typeface="Bamini" pitchFamily="2" charset="0"/>
              </a:rPr>
              <a:t>cUthf;FfpwJ</a:t>
            </a:r>
            <a:r>
              <a:rPr lang="en-US" sz="2800" b="1" dirty="0" smtClean="0">
                <a:solidFill>
                  <a:srgbClr val="FB2164"/>
                </a:solidFill>
                <a:latin typeface="Bamini" pitchFamily="2" charset="0"/>
              </a:rPr>
              <a:t> 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(</a:t>
            </a:r>
            <a:r>
              <a:rPr lang="en-US" sz="2800" b="1" dirty="0" smtClean="0">
                <a:solidFill>
                  <a:srgbClr val="2114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Makes </a:t>
            </a:r>
            <a:r>
              <a:rPr lang="en-US" sz="2800" b="1" dirty="0">
                <a:solidFill>
                  <a:srgbClr val="2114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b="1" dirty="0" smtClean="0">
                <a:solidFill>
                  <a:srgbClr val="2114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ealthy Atmospheres)</a:t>
            </a:r>
            <a:endParaRPr lang="en-US" sz="2800" dirty="0">
              <a:solidFill>
                <a:srgbClr val="2114CA"/>
              </a:solidFill>
              <a:latin typeface="Bamini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err="1">
                <a:solidFill>
                  <a:srgbClr val="FB2164"/>
                </a:solidFill>
                <a:latin typeface="Bamini" pitchFamily="2" charset="0"/>
              </a:rPr>
              <a:t>kd</a:t>
            </a:r>
            <a:r>
              <a:rPr lang="en-US" sz="2800" b="1" dirty="0">
                <a:solidFill>
                  <a:srgbClr val="FB2164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B2164"/>
                </a:solidFill>
                <a:latin typeface="Bamini" pitchFamily="2" charset="0"/>
              </a:rPr>
              <a:t>mOj;jj;ij</a:t>
            </a:r>
            <a:r>
              <a:rPr lang="en-US" sz="2800" b="1" dirty="0">
                <a:solidFill>
                  <a:srgbClr val="FB2164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FB2164"/>
                </a:solidFill>
                <a:latin typeface="Bamini" pitchFamily="2" charset="0"/>
              </a:rPr>
              <a:t>Fiwf;fpwJ</a:t>
            </a:r>
            <a:r>
              <a:rPr lang="en-US" sz="2800" b="1" dirty="0" smtClean="0">
                <a:solidFill>
                  <a:srgbClr val="FB2164"/>
                </a:solidFill>
                <a:latin typeface="Bamini" pitchFamily="2" charset="0"/>
              </a:rPr>
              <a:t> 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(</a:t>
            </a:r>
            <a:r>
              <a:rPr lang="en-US" sz="2800" b="1" dirty="0" smtClean="0">
                <a:solidFill>
                  <a:srgbClr val="2114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 Stress)</a:t>
            </a:r>
            <a:endParaRPr lang="en-US" sz="2800" dirty="0">
              <a:solidFill>
                <a:srgbClr val="2114CA"/>
              </a:solidFill>
              <a:latin typeface="Bamini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err="1">
                <a:solidFill>
                  <a:srgbClr val="FB2164"/>
                </a:solidFill>
                <a:latin typeface="Bamini" pitchFamily="2" charset="0"/>
              </a:rPr>
              <a:t>kfpo;r;rpahd</a:t>
            </a:r>
            <a:r>
              <a:rPr lang="en-US" sz="2800" b="1" dirty="0">
                <a:solidFill>
                  <a:srgbClr val="FB2164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B2164"/>
                </a:solidFill>
                <a:latin typeface="Bamini" pitchFamily="2" charset="0"/>
              </a:rPr>
              <a:t>MSik</a:t>
            </a:r>
            <a:r>
              <a:rPr lang="en-US" sz="2800" b="1" dirty="0">
                <a:solidFill>
                  <a:srgbClr val="FB2164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FB2164"/>
                </a:solidFill>
                <a:latin typeface="Bamini" pitchFamily="2" charset="0"/>
              </a:rPr>
              <a:t>cUthfpwJ</a:t>
            </a:r>
            <a:r>
              <a:rPr lang="en-US" sz="2800" b="1" dirty="0" smtClean="0">
                <a:solidFill>
                  <a:srgbClr val="FB2164"/>
                </a:solidFill>
                <a:latin typeface="Bamini" pitchFamily="2" charset="0"/>
              </a:rPr>
              <a:t> 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(</a:t>
            </a:r>
            <a:r>
              <a:rPr lang="en-US" sz="2800" b="1" dirty="0" smtClean="0">
                <a:solidFill>
                  <a:srgbClr val="2114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Develops Pleasing Personality)</a:t>
            </a:r>
            <a:endParaRPr lang="en-US" sz="2800" dirty="0">
              <a:solidFill>
                <a:srgbClr val="2114CA"/>
              </a:solidFill>
              <a:latin typeface="Bamini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2114CA"/>
                </a:solidFill>
                <a:latin typeface="Bamini" pitchFamily="2" charset="0"/>
              </a:rPr>
              <a:t> </a:t>
            </a:r>
            <a:endParaRPr lang="en-US" sz="2800" dirty="0">
              <a:solidFill>
                <a:srgbClr val="2114CA"/>
              </a:solidFill>
              <a:latin typeface="Bamini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0761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08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2114CA"/>
                </a:solidFill>
                <a:latin typeface="Bamini" pitchFamily="2" charset="0"/>
              </a:rPr>
              <a:t>2</a:t>
            </a:r>
            <a:r>
              <a:rPr lang="en-US" sz="3200" b="1" dirty="0" smtClean="0">
                <a:solidFill>
                  <a:srgbClr val="2114CA"/>
                </a:solidFill>
                <a:latin typeface="Bamini" pitchFamily="2" charset="0"/>
              </a:rPr>
              <a:t>. </a:t>
            </a:r>
            <a:r>
              <a:rPr lang="en-US" sz="3200" b="1" dirty="0" err="1" smtClean="0">
                <a:solidFill>
                  <a:srgbClr val="2114CA"/>
                </a:solidFill>
                <a:latin typeface="Bamini" pitchFamily="2" charset="0"/>
              </a:rPr>
              <a:t>mDjhgj;jpwid</a:t>
            </a:r>
            <a:r>
              <a:rPr lang="en-US" sz="3200" b="1" dirty="0" smtClean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rgbClr val="2114CA"/>
                </a:solidFill>
                <a:latin typeface="Bamini" pitchFamily="2" charset="0"/>
              </a:rPr>
              <a:t>Nkk;gLj;Jjy</a:t>
            </a:r>
            <a:r>
              <a:rPr lang="en-US" sz="3200" b="1" dirty="0">
                <a:solidFill>
                  <a:srgbClr val="2114CA"/>
                </a:solidFill>
                <a:latin typeface="Bamini" pitchFamily="2" charset="0"/>
              </a:rPr>
              <a:t>;; 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(Build Empathy)</a:t>
            </a:r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0800"/>
            <a:ext cx="12192000" cy="5537199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sz="2800" b="1" dirty="0" smtClean="0">
                <a:solidFill>
                  <a:srgbClr val="EA22D2"/>
                </a:solidFill>
                <a:latin typeface="Bamini" pitchFamily="2" charset="0"/>
              </a:rPr>
              <a:t>,</a:t>
            </a:r>
            <a:r>
              <a:rPr lang="en-US" sz="2800" b="1" dirty="0" err="1">
                <a:solidFill>
                  <a:srgbClr val="EA22D2"/>
                </a:solidFill>
                <a:latin typeface="Bamini" pitchFamily="2" charset="0"/>
              </a:rPr>
              <a:t>uf;f</a:t>
            </a:r>
            <a:r>
              <a:rPr lang="en-US" sz="2800" b="1" dirty="0">
                <a:solidFill>
                  <a:srgbClr val="EA22D2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EA22D2"/>
                </a:solidFill>
                <a:latin typeface="Bamini" pitchFamily="2" charset="0"/>
              </a:rPr>
              <a:t>Fzk</a:t>
            </a:r>
            <a:r>
              <a:rPr lang="en-US" sz="2800" b="1" dirty="0" smtClean="0">
                <a:solidFill>
                  <a:srgbClr val="EA22D2"/>
                </a:solidFill>
                <a:latin typeface="Bamini" pitchFamily="2" charset="0"/>
              </a:rPr>
              <a:t>;</a:t>
            </a:r>
            <a:r>
              <a:rPr lang="en-US" sz="2800" b="1" dirty="0" smtClean="0">
                <a:solidFill>
                  <a:srgbClr val="EA22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b="1" dirty="0" smtClean="0">
                <a:solidFill>
                  <a:srgbClr val="EA22D2"/>
                </a:solidFill>
                <a:latin typeface="Bamini" pitchFamily="2" charset="0"/>
              </a:rPr>
              <a:t> </a:t>
            </a:r>
          </a:p>
          <a:p>
            <a:pPr lvl="0">
              <a:lnSpc>
                <a:spcPct val="150000"/>
              </a:lnSpc>
            </a:pPr>
            <a:r>
              <a:rPr lang="en-US" sz="2800" b="1" dirty="0" err="1" smtClean="0">
                <a:solidFill>
                  <a:srgbClr val="EA22D2"/>
                </a:solidFill>
                <a:latin typeface="Bamini" pitchFamily="2" charset="0"/>
              </a:rPr>
              <a:t>fUiz</a:t>
            </a:r>
            <a:r>
              <a:rPr lang="en-US" sz="2800" b="1" dirty="0">
                <a:solidFill>
                  <a:srgbClr val="EA22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b="1" dirty="0" smtClean="0">
                <a:solidFill>
                  <a:srgbClr val="EA22D2"/>
                </a:solidFill>
                <a:latin typeface="Bamini" pitchFamily="2" charset="0"/>
              </a:rPr>
              <a:t> </a:t>
            </a:r>
          </a:p>
          <a:p>
            <a:pPr lvl="0">
              <a:lnSpc>
                <a:spcPct val="150000"/>
              </a:lnSpc>
            </a:pPr>
            <a:r>
              <a:rPr lang="en-US" sz="2800" b="1" dirty="0" err="1" smtClean="0">
                <a:solidFill>
                  <a:srgbClr val="EA22D2"/>
                </a:solidFill>
                <a:latin typeface="Bamini" pitchFamily="2" charset="0"/>
              </a:rPr>
              <a:t>kdpjhgpkhdk</a:t>
            </a:r>
            <a:r>
              <a:rPr lang="en-US" sz="2800" b="1" dirty="0">
                <a:solidFill>
                  <a:srgbClr val="950913"/>
                </a:solidFill>
                <a:latin typeface="Bamini" pitchFamily="2" charset="0"/>
              </a:rPr>
              <a:t>; </a:t>
            </a:r>
          </a:p>
          <a:p>
            <a:pPr lvl="0">
              <a:lnSpc>
                <a:spcPct val="150000"/>
              </a:lnSpc>
            </a:pP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</a:rPr>
              <a:t>,</a:t>
            </a:r>
            <a:r>
              <a:rPr lang="en-US" sz="2800" b="1" dirty="0" err="1">
                <a:solidFill>
                  <a:srgbClr val="0070C0"/>
                </a:solidFill>
                <a:latin typeface="Bamini" pitchFamily="2" charset="0"/>
              </a:rPr>
              <a:t>sk</a:t>
            </a:r>
            <a:r>
              <a:rPr lang="en-US" sz="2800" b="1" dirty="0">
                <a:solidFill>
                  <a:srgbClr val="0070C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0070C0"/>
                </a:solidFill>
                <a:latin typeface="Bamini" pitchFamily="2" charset="0"/>
              </a:rPr>
              <a:t>tajpNyNa</a:t>
            </a:r>
            <a:r>
              <a:rPr lang="en-US" sz="2800" b="1" dirty="0">
                <a:solidFill>
                  <a:srgbClr val="0070C0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</a:rPr>
              <a:t>cUthf;fp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Bamini" pitchFamily="2" charset="0"/>
              </a:rPr>
              <a:t>czur;nra;jy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</a:rPr>
              <a:t>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b="1" dirty="0" smtClean="0">
                <a:solidFill>
                  <a:srgbClr val="FB2164"/>
                </a:solidFill>
                <a:latin typeface="Bamini" pitchFamily="2" charset="0"/>
              </a:rPr>
              <a:t>    </a:t>
            </a:r>
            <a:r>
              <a:rPr lang="en-US" sz="4000" b="1" dirty="0" err="1" smtClean="0">
                <a:solidFill>
                  <a:srgbClr val="FB2164"/>
                </a:solidFill>
                <a:latin typeface="Bamini" pitchFamily="2" charset="0"/>
              </a:rPr>
              <a:t>mDjhgk</a:t>
            </a:r>
            <a:r>
              <a:rPr lang="en-US" sz="4000" b="1" dirty="0">
                <a:solidFill>
                  <a:srgbClr val="FB2164"/>
                </a:solidFill>
                <a:latin typeface="Bamini" pitchFamily="2" charset="0"/>
              </a:rPr>
              <a:t>; </a:t>
            </a:r>
            <a:r>
              <a:rPr lang="en-US" sz="4000" b="1" dirty="0" err="1">
                <a:solidFill>
                  <a:srgbClr val="FB2164"/>
                </a:solidFill>
                <a:latin typeface="Bamini" pitchFamily="2" charset="0"/>
              </a:rPr>
              <a:t>nfhz;ltuh</a:t>
            </a:r>
            <a:r>
              <a:rPr lang="en-US" sz="4000" b="1" dirty="0">
                <a:solidFill>
                  <a:srgbClr val="FB2164"/>
                </a:solidFill>
                <a:latin typeface="Bamini" pitchFamily="2" charset="0"/>
              </a:rPr>
              <a:t> </a:t>
            </a:r>
            <a:r>
              <a:rPr lang="en-US" sz="4000" b="1" dirty="0" err="1">
                <a:solidFill>
                  <a:srgbClr val="FB2164"/>
                </a:solidFill>
                <a:latin typeface="Bamini" pitchFamily="2" charset="0"/>
              </a:rPr>
              <a:t>ePq;fs</a:t>
            </a:r>
            <a:r>
              <a:rPr lang="en-US" sz="4000" b="1" dirty="0">
                <a:solidFill>
                  <a:srgbClr val="FB2164"/>
                </a:solidFill>
                <a:latin typeface="Bamini" pitchFamily="2" charset="0"/>
              </a:rPr>
              <a:t>;?</a:t>
            </a:r>
            <a:endParaRPr lang="en-US" sz="4000" dirty="0">
              <a:solidFill>
                <a:srgbClr val="FB2164"/>
              </a:solidFill>
              <a:latin typeface="Bamini" pitchFamily="2" charset="0"/>
            </a:endParaRPr>
          </a:p>
          <a:p>
            <a:pPr>
              <a:lnSpc>
                <a:spcPct val="150000"/>
              </a:lnSpc>
            </a:pPr>
            <a:endParaRPr lang="en-US" sz="3200" dirty="0">
              <a:solidFill>
                <a:srgbClr val="FB2164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097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" y="-152400"/>
            <a:ext cx="12179300" cy="1028700"/>
          </a:xfrm>
        </p:spPr>
        <p:txBody>
          <a:bodyPr>
            <a:normAutofit fontScale="90000"/>
          </a:bodyPr>
          <a:lstStyle/>
          <a:p>
            <a:r>
              <a:rPr lang="en-US" sz="7200" b="1" dirty="0" err="1" smtClean="0">
                <a:solidFill>
                  <a:srgbClr val="7E2A74"/>
                </a:solidFill>
                <a:latin typeface="Bamini" pitchFamily="2" charset="0"/>
              </a:rPr>
              <a:t>Mrphpah</a:t>
            </a:r>
            <a:r>
              <a:rPr lang="en-US" sz="7200" b="1" dirty="0" smtClean="0">
                <a:solidFill>
                  <a:srgbClr val="7E2A74"/>
                </a:solidFill>
                <a:latin typeface="Bamini" pitchFamily="2" charset="0"/>
              </a:rPr>
              <a:t>;</a:t>
            </a:r>
            <a:endParaRPr lang="en-US" sz="7200" b="1" dirty="0">
              <a:solidFill>
                <a:srgbClr val="7E2A74"/>
              </a:solidFill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2700" y="876300"/>
            <a:ext cx="12192000" cy="57658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F91C0B"/>
                </a:solidFill>
              </a:rPr>
              <a:t>“</a:t>
            </a:r>
            <a:r>
              <a:rPr lang="en-US" sz="3200" b="1" dirty="0" err="1" smtClean="0">
                <a:solidFill>
                  <a:srgbClr val="F91C0B"/>
                </a:solidFill>
                <a:latin typeface="Bamini" pitchFamily="2" charset="0"/>
              </a:rPr>
              <a:t>md;ig</a:t>
            </a:r>
            <a:r>
              <a:rPr lang="en-US" sz="3200" b="1" dirty="0" smtClean="0">
                <a:solidFill>
                  <a:srgbClr val="F91C0B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rgbClr val="F91C0B"/>
                </a:solidFill>
                <a:latin typeface="Bamini" pitchFamily="2" charset="0"/>
              </a:rPr>
              <a:t>Cl;Ltjpy</a:t>
            </a:r>
            <a:r>
              <a:rPr lang="en-US" sz="3200" b="1" dirty="0" smtClean="0">
                <a:solidFill>
                  <a:srgbClr val="F91C0B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rgbClr val="F91C0B"/>
                </a:solidFill>
                <a:latin typeface="Bamini" pitchFamily="2" charset="0"/>
              </a:rPr>
              <a:t>md;idaha</a:t>
            </a:r>
            <a:r>
              <a:rPr lang="en-US" sz="3200" b="1" dirty="0" smtClean="0">
                <a:solidFill>
                  <a:srgbClr val="F91C0B"/>
                </a:solidFill>
                <a:latin typeface="Bamini" pitchFamily="2" charset="0"/>
              </a:rPr>
              <a:t>;</a:t>
            </a:r>
          </a:p>
          <a:p>
            <a:pPr marL="0" indent="0">
              <a:buNone/>
            </a:pPr>
            <a:r>
              <a:rPr lang="en-US" sz="3200" b="1" dirty="0" err="1">
                <a:solidFill>
                  <a:srgbClr val="F91C0B"/>
                </a:solidFill>
                <a:latin typeface="Bamini" pitchFamily="2" charset="0"/>
              </a:rPr>
              <a:t>m</a:t>
            </a:r>
            <a:r>
              <a:rPr lang="en-US" sz="3200" b="1" dirty="0" err="1" smtClean="0">
                <a:solidFill>
                  <a:srgbClr val="F91C0B"/>
                </a:solidFill>
                <a:latin typeface="Bamini" pitchFamily="2" charset="0"/>
              </a:rPr>
              <a:t>wpit</a:t>
            </a:r>
            <a:r>
              <a:rPr lang="en-US" sz="3200" b="1" dirty="0" smtClean="0">
                <a:solidFill>
                  <a:srgbClr val="F91C0B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rgbClr val="F91C0B"/>
                </a:solidFill>
                <a:latin typeface="Bamini" pitchFamily="2" charset="0"/>
              </a:rPr>
              <a:t>tsh;g;gjpy</a:t>
            </a:r>
            <a:r>
              <a:rPr lang="en-US" sz="3200" b="1" dirty="0" smtClean="0">
                <a:solidFill>
                  <a:srgbClr val="F91C0B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rgbClr val="F91C0B"/>
                </a:solidFill>
                <a:latin typeface="Bamini" pitchFamily="2" charset="0"/>
              </a:rPr>
              <a:t>Mrhdha</a:t>
            </a:r>
            <a:r>
              <a:rPr lang="en-US" sz="3200" b="1" dirty="0" smtClean="0">
                <a:solidFill>
                  <a:srgbClr val="F91C0B"/>
                </a:solidFill>
                <a:latin typeface="Bamini" pitchFamily="2" charset="0"/>
              </a:rPr>
              <a:t>;</a:t>
            </a:r>
          </a:p>
          <a:p>
            <a:pPr marL="0" indent="0">
              <a:buNone/>
            </a:pPr>
            <a:r>
              <a:rPr lang="en-US" sz="3200" b="1" dirty="0" err="1" smtClean="0">
                <a:solidFill>
                  <a:srgbClr val="F91C0B"/>
                </a:solidFill>
                <a:latin typeface="Bamini" pitchFamily="2" charset="0"/>
              </a:rPr>
              <a:t>jtWfis</a:t>
            </a:r>
            <a:r>
              <a:rPr lang="en-US" sz="3200" b="1" dirty="0" smtClean="0">
                <a:solidFill>
                  <a:srgbClr val="F91C0B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rgbClr val="F91C0B"/>
                </a:solidFill>
                <a:latin typeface="Bamini" pitchFamily="2" charset="0"/>
              </a:rPr>
              <a:t>jlbf</a:t>
            </a:r>
            <a:r>
              <a:rPr lang="en-US" sz="3200" b="1" dirty="0" smtClean="0">
                <a:solidFill>
                  <a:srgbClr val="F91C0B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rgbClr val="F91C0B"/>
                </a:solidFill>
                <a:latin typeface="Bamini" pitchFamily="2" charset="0"/>
              </a:rPr>
              <a:t>Nfl;gjpy</a:t>
            </a:r>
            <a:r>
              <a:rPr lang="en-US" sz="3200" b="1" dirty="0" smtClean="0">
                <a:solidFill>
                  <a:srgbClr val="F91C0B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rgbClr val="F91C0B"/>
                </a:solidFill>
                <a:latin typeface="Bamini" pitchFamily="2" charset="0"/>
              </a:rPr>
              <a:t>jfg;gdha</a:t>
            </a:r>
            <a:r>
              <a:rPr lang="en-US" sz="3200" b="1" dirty="0" smtClean="0">
                <a:solidFill>
                  <a:srgbClr val="F91C0B"/>
                </a:solidFill>
                <a:latin typeface="Bamini" pitchFamily="2" charset="0"/>
              </a:rPr>
              <a:t>;</a:t>
            </a:r>
          </a:p>
          <a:p>
            <a:pPr marL="0" indent="0">
              <a:buNone/>
            </a:pPr>
            <a:r>
              <a:rPr lang="en-US" sz="3200" b="1" dirty="0" err="1" smtClean="0">
                <a:solidFill>
                  <a:srgbClr val="F91C0B"/>
                </a:solidFill>
                <a:latin typeface="Bamini" pitchFamily="2" charset="0"/>
              </a:rPr>
              <a:t>fz;bg;ig</a:t>
            </a:r>
            <a:r>
              <a:rPr lang="en-US" sz="3200" b="1" dirty="0" smtClean="0">
                <a:solidFill>
                  <a:srgbClr val="F91C0B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rgbClr val="F91C0B"/>
                </a:solidFill>
                <a:latin typeface="Bamini" pitchFamily="2" charset="0"/>
              </a:rPr>
              <a:t>fhl;Ltjpy</a:t>
            </a:r>
            <a:r>
              <a:rPr lang="en-US" sz="3200" b="1" dirty="0" smtClean="0">
                <a:solidFill>
                  <a:srgbClr val="F91C0B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rgbClr val="F91C0B"/>
                </a:solidFill>
                <a:latin typeface="Bamini" pitchFamily="2" charset="0"/>
              </a:rPr>
              <a:t>fhtyuha</a:t>
            </a:r>
            <a:r>
              <a:rPr lang="en-US" sz="3200" b="1" dirty="0" smtClean="0">
                <a:solidFill>
                  <a:srgbClr val="F91C0B"/>
                </a:solidFill>
                <a:latin typeface="Bamini" pitchFamily="2" charset="0"/>
              </a:rPr>
              <a:t>;</a:t>
            </a:r>
          </a:p>
          <a:p>
            <a:pPr marL="0" indent="0">
              <a:buNone/>
            </a:pPr>
            <a:r>
              <a:rPr lang="en-US" sz="3200" b="1" dirty="0" err="1" smtClean="0">
                <a:solidFill>
                  <a:srgbClr val="F91C0B"/>
                </a:solidFill>
                <a:latin typeface="Bamini" pitchFamily="2" charset="0"/>
              </a:rPr>
              <a:t>ms;s</a:t>
            </a:r>
            <a:r>
              <a:rPr lang="en-US" sz="3200" b="1" dirty="0" smtClean="0">
                <a:solidFill>
                  <a:srgbClr val="F91C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b="1" dirty="0" smtClean="0">
                <a:solidFill>
                  <a:srgbClr val="F91C0B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91C0B"/>
                </a:solidFill>
                <a:latin typeface="Bamini" pitchFamily="2" charset="0"/>
                <a:cs typeface="Times New Roman" panose="02020603050405020304" pitchFamily="18" charset="0"/>
              </a:rPr>
              <a:t>ms;s</a:t>
            </a:r>
            <a:r>
              <a:rPr lang="en-US" sz="3200" b="1" dirty="0" smtClean="0">
                <a:solidFill>
                  <a:srgbClr val="F91C0B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91C0B"/>
                </a:solidFill>
                <a:latin typeface="Bamini" pitchFamily="2" charset="0"/>
                <a:cs typeface="Times New Roman" panose="02020603050405020304" pitchFamily="18" charset="0"/>
              </a:rPr>
              <a:t>mwpitf</a:t>
            </a:r>
            <a:r>
              <a:rPr lang="en-US" sz="3200" b="1" dirty="0" smtClean="0">
                <a:solidFill>
                  <a:srgbClr val="F91C0B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3200" b="1" dirty="0" err="1" smtClean="0">
                <a:solidFill>
                  <a:srgbClr val="F91C0B"/>
                </a:solidFill>
                <a:latin typeface="Bamini" pitchFamily="2" charset="0"/>
                <a:cs typeface="Times New Roman" panose="02020603050405020304" pitchFamily="18" charset="0"/>
              </a:rPr>
              <a:t>nfhLf;Fk</a:t>
            </a:r>
            <a:r>
              <a:rPr lang="en-US" sz="3200" b="1" dirty="0" smtClean="0">
                <a:solidFill>
                  <a:srgbClr val="F91C0B"/>
                </a:solidFill>
                <a:latin typeface="Bamini" pitchFamily="2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3200" b="1" dirty="0" err="1">
                <a:solidFill>
                  <a:srgbClr val="F91C0B"/>
                </a:solidFill>
                <a:latin typeface="Bamini" pitchFamily="2" charset="0"/>
                <a:cs typeface="Times New Roman" panose="02020603050405020304" pitchFamily="18" charset="0"/>
              </a:rPr>
              <a:t>m</a:t>
            </a:r>
            <a:r>
              <a:rPr lang="en-US" sz="3200" b="1" dirty="0" err="1" smtClean="0">
                <a:solidFill>
                  <a:srgbClr val="F91C0B"/>
                </a:solidFill>
                <a:latin typeface="Bamini" pitchFamily="2" charset="0"/>
                <a:cs typeface="Times New Roman" panose="02020603050405020304" pitchFamily="18" charset="0"/>
              </a:rPr>
              <a:t>l;raghj;jpukha</a:t>
            </a:r>
            <a:r>
              <a:rPr lang="en-US" sz="3200" b="1" dirty="0" smtClean="0">
                <a:solidFill>
                  <a:srgbClr val="F91C0B"/>
                </a:solidFill>
                <a:latin typeface="Bamini" pitchFamily="2" charset="0"/>
                <a:cs typeface="Times New Roman" panose="02020603050405020304" pitchFamily="18" charset="0"/>
              </a:rPr>
              <a:t>;</a:t>
            </a:r>
            <a:r>
              <a:rPr lang="en-US" sz="3200" b="1" dirty="0" smtClean="0">
                <a:solidFill>
                  <a:srgbClr val="F91C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srgbClr val="F91C0B"/>
                </a:solidFill>
                <a:latin typeface="Bamini" pitchFamily="2" charset="0"/>
                <a:cs typeface="Times New Roman" panose="02020603050405020304" pitchFamily="18" charset="0"/>
              </a:rPr>
              <a:t>fw;gfj;jpUtha</a:t>
            </a:r>
            <a:r>
              <a:rPr lang="en-US" sz="3200" b="1" dirty="0" smtClean="0">
                <a:solidFill>
                  <a:srgbClr val="F91C0B"/>
                </a:solidFill>
                <a:latin typeface="Bamini" pitchFamily="2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3200" b="1" dirty="0" err="1" smtClean="0">
                <a:solidFill>
                  <a:srgbClr val="F91C0B"/>
                </a:solidFill>
                <a:latin typeface="Bamini" pitchFamily="2" charset="0"/>
                <a:cs typeface="Times New Roman" panose="02020603050405020304" pitchFamily="18" charset="0"/>
              </a:rPr>
              <a:t>gz;Gfis</a:t>
            </a:r>
            <a:r>
              <a:rPr lang="en-US" sz="3200" b="1" dirty="0" smtClean="0">
                <a:solidFill>
                  <a:srgbClr val="F91C0B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91C0B"/>
                </a:solidFill>
                <a:latin typeface="Bamini" pitchFamily="2" charset="0"/>
                <a:cs typeface="Times New Roman" panose="02020603050405020304" pitchFamily="18" charset="0"/>
              </a:rPr>
              <a:t>tsh;g;gjpy</a:t>
            </a:r>
            <a:r>
              <a:rPr lang="en-US" sz="3200" b="1" dirty="0" smtClean="0">
                <a:solidFill>
                  <a:srgbClr val="F91C0B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3200" b="1" dirty="0" err="1" smtClean="0">
                <a:solidFill>
                  <a:srgbClr val="F91C0B"/>
                </a:solidFill>
                <a:latin typeface="Bamini" pitchFamily="2" charset="0"/>
                <a:cs typeface="Times New Roman" panose="02020603050405020304" pitchFamily="18" charset="0"/>
              </a:rPr>
              <a:t>gz;ghsuha</a:t>
            </a:r>
            <a:r>
              <a:rPr lang="en-US" sz="3200" b="1" dirty="0" smtClean="0">
                <a:solidFill>
                  <a:srgbClr val="F91C0B"/>
                </a:solidFill>
                <a:latin typeface="Bamini" pitchFamily="2" charset="0"/>
                <a:cs typeface="Times New Roman" panose="02020603050405020304" pitchFamily="18" charset="0"/>
              </a:rPr>
              <a:t>;”</a:t>
            </a:r>
          </a:p>
          <a:p>
            <a:pPr marL="0" indent="0">
              <a:buNone/>
            </a:pPr>
            <a:r>
              <a:rPr lang="en-US" sz="2800" b="1" dirty="0" err="1" smtClean="0">
                <a:solidFill>
                  <a:srgbClr val="7E2A74"/>
                </a:solidFill>
                <a:latin typeface="Bamini" pitchFamily="2" charset="0"/>
                <a:cs typeface="Times New Roman" panose="02020603050405020304" pitchFamily="18" charset="0"/>
              </a:rPr>
              <a:t>Mrphpah;fNs</a:t>
            </a:r>
            <a:r>
              <a:rPr lang="en-US" sz="2800" b="1" dirty="0" smtClean="0">
                <a:solidFill>
                  <a:srgbClr val="7E2A74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E2A74"/>
                </a:solidFill>
                <a:latin typeface="Bamini" pitchFamily="2" charset="0"/>
                <a:cs typeface="Times New Roman" panose="02020603050405020304" pitchFamily="18" charset="0"/>
              </a:rPr>
              <a:t>ePq;fs</a:t>
            </a:r>
            <a:r>
              <a:rPr lang="en-US" sz="2800" b="1" dirty="0" smtClean="0">
                <a:solidFill>
                  <a:srgbClr val="7E2A74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2800" b="1" dirty="0" err="1" smtClean="0">
                <a:solidFill>
                  <a:srgbClr val="7E2A74"/>
                </a:solidFill>
                <a:latin typeface="Bamini" pitchFamily="2" charset="0"/>
                <a:cs typeface="Times New Roman" panose="02020603050405020304" pitchFamily="18" charset="0"/>
              </a:rPr>
              <a:t>mtjhpf;Fk</a:t>
            </a:r>
            <a:r>
              <a:rPr lang="en-US" sz="2800" b="1" dirty="0" smtClean="0">
                <a:solidFill>
                  <a:srgbClr val="7E2A74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2800" b="1" dirty="0" err="1" smtClean="0">
                <a:solidFill>
                  <a:srgbClr val="7E2A74"/>
                </a:solidFill>
                <a:latin typeface="Bamini" pitchFamily="2" charset="0"/>
                <a:cs typeface="Times New Roman" panose="02020603050405020304" pitchFamily="18" charset="0"/>
              </a:rPr>
              <a:t>ghpkhzq;fs;jhd</a:t>
            </a:r>
            <a:r>
              <a:rPr lang="en-US" sz="2800" b="1" dirty="0" smtClean="0">
                <a:solidFill>
                  <a:srgbClr val="7E2A74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2800" b="1" dirty="0" err="1">
                <a:solidFill>
                  <a:srgbClr val="7E2A74"/>
                </a:solidFill>
                <a:latin typeface="Bamini" pitchFamily="2" charset="0"/>
                <a:cs typeface="Times New Roman" panose="02020603050405020304" pitchFamily="18" charset="0"/>
              </a:rPr>
              <a:t>v</a:t>
            </a:r>
            <a:r>
              <a:rPr lang="en-US" sz="2800" b="1" dirty="0" err="1" smtClean="0">
                <a:solidFill>
                  <a:srgbClr val="7E2A74"/>
                </a:solidFill>
                <a:latin typeface="Bamini" pitchFamily="2" charset="0"/>
                <a:cs typeface="Times New Roman" panose="02020603050405020304" pitchFamily="18" charset="0"/>
              </a:rPr>
              <a:t>j;jid</a:t>
            </a:r>
            <a:r>
              <a:rPr lang="en-US" sz="2800" b="1" dirty="0" smtClean="0">
                <a:solidFill>
                  <a:srgbClr val="7E2A74"/>
                </a:solidFill>
                <a:latin typeface="Bamini" pitchFamily="2" charset="0"/>
                <a:cs typeface="Times New Roman" panose="02020603050405020304" pitchFamily="18" charset="0"/>
              </a:rPr>
              <a:t>! </a:t>
            </a:r>
            <a:r>
              <a:rPr lang="en-US" sz="2800" b="1" dirty="0" err="1" smtClean="0">
                <a:solidFill>
                  <a:srgbClr val="7E2A74"/>
                </a:solidFill>
                <a:latin typeface="Bamini" pitchFamily="2" charset="0"/>
                <a:cs typeface="Times New Roman" panose="02020603050405020304" pitchFamily="18" charset="0"/>
              </a:rPr>
              <a:t>vj;jid</a:t>
            </a:r>
            <a:r>
              <a:rPr lang="en-US" sz="2800" b="1" dirty="0" smtClean="0">
                <a:solidFill>
                  <a:srgbClr val="7E2A74"/>
                </a:solidFill>
                <a:latin typeface="Bamini" pitchFamily="2" charset="0"/>
                <a:cs typeface="Times New Roman" panose="02020603050405020304" pitchFamily="18" charset="0"/>
              </a:rPr>
              <a:t>!</a:t>
            </a:r>
            <a:endParaRPr lang="en-US" sz="2800" b="1" dirty="0">
              <a:solidFill>
                <a:srgbClr val="7E2A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7985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2971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7E2A74"/>
                </a:solidFill>
                <a:latin typeface="Bamini" pitchFamily="2" charset="0"/>
              </a:rPr>
              <a:t>1) </a:t>
            </a:r>
            <a:r>
              <a:rPr lang="en-US" sz="2800" b="1" dirty="0" err="1">
                <a:solidFill>
                  <a:srgbClr val="7E2A74"/>
                </a:solidFill>
                <a:latin typeface="Bamini" pitchFamily="2" charset="0"/>
              </a:rPr>
              <a:t>ePq;fs</a:t>
            </a:r>
            <a:r>
              <a:rPr lang="en-US" sz="2800" b="1" dirty="0">
                <a:solidFill>
                  <a:srgbClr val="7E2A74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7E2A74"/>
                </a:solidFill>
                <a:latin typeface="Bamini" pitchFamily="2" charset="0"/>
              </a:rPr>
              <a:t>jhd</a:t>
            </a:r>
            <a:r>
              <a:rPr lang="en-US" sz="2800" b="1" dirty="0">
                <a:solidFill>
                  <a:srgbClr val="7E2A74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7E2A74"/>
                </a:solidFill>
                <a:latin typeface="Bamini" pitchFamily="2" charset="0"/>
              </a:rPr>
              <a:t>tFg;G</a:t>
            </a:r>
            <a:r>
              <a:rPr lang="en-US" sz="2800" b="1" dirty="0">
                <a:solidFill>
                  <a:srgbClr val="7E2A74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7E2A74"/>
                </a:solidFill>
                <a:latin typeface="Bamini" pitchFamily="2" charset="0"/>
              </a:rPr>
              <a:t>yPlh</a:t>
            </a:r>
            <a:r>
              <a:rPr lang="en-US" sz="2800" b="1" dirty="0">
                <a:solidFill>
                  <a:srgbClr val="7E2A74"/>
                </a:solidFill>
                <a:latin typeface="Bamini" pitchFamily="2" charset="0"/>
              </a:rPr>
              <a:t>;. </a:t>
            </a:r>
            <a:r>
              <a:rPr lang="en-US" sz="2800" b="1" dirty="0" err="1">
                <a:solidFill>
                  <a:srgbClr val="7E2A74"/>
                </a:solidFill>
                <a:latin typeface="Bamini" pitchFamily="2" charset="0"/>
              </a:rPr>
              <a:t>rpy</a:t>
            </a:r>
            <a:r>
              <a:rPr lang="en-US" sz="2800" b="1" dirty="0">
                <a:solidFill>
                  <a:srgbClr val="7E2A74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7E2A74"/>
                </a:solidFill>
                <a:latin typeface="Bamini" pitchFamily="2" charset="0"/>
              </a:rPr>
              <a:t>Nfs;tpfis</a:t>
            </a:r>
            <a:r>
              <a:rPr lang="en-US" sz="2800" b="1" dirty="0">
                <a:solidFill>
                  <a:srgbClr val="7E2A74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7E2A74"/>
                </a:solidFill>
                <a:latin typeface="Bamini" pitchFamily="2" charset="0"/>
              </a:rPr>
              <a:t>fUk;gyifapy</a:t>
            </a:r>
            <a:r>
              <a:rPr lang="en-US" sz="2800" b="1" dirty="0">
                <a:solidFill>
                  <a:srgbClr val="7E2A74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7E2A74"/>
                </a:solidFill>
                <a:latin typeface="Bamini" pitchFamily="2" charset="0"/>
              </a:rPr>
              <a:t>vOjptpl;L</a:t>
            </a:r>
            <a:r>
              <a:rPr lang="en-US" sz="2800" b="1" dirty="0">
                <a:solidFill>
                  <a:srgbClr val="7E2A7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b="1" dirty="0" smtClean="0">
                <a:solidFill>
                  <a:srgbClr val="7E2A74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7E2A74"/>
                </a:solidFill>
                <a:latin typeface="Bamini" pitchFamily="2" charset="0"/>
              </a:rPr>
              <a:t>cq;fisnay;yhk</a:t>
            </a:r>
            <a:r>
              <a:rPr lang="en-US" sz="2800" b="1" dirty="0">
                <a:solidFill>
                  <a:srgbClr val="7E2A74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7E2A74"/>
                </a:solidFill>
                <a:latin typeface="Bamini" pitchFamily="2" charset="0"/>
              </a:rPr>
              <a:t>mjw;F</a:t>
            </a:r>
            <a:r>
              <a:rPr lang="en-US" sz="2800" b="1" dirty="0">
                <a:solidFill>
                  <a:srgbClr val="7E2A74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7E2A74"/>
                </a:solidFill>
                <a:latin typeface="Bamini" pitchFamily="2" charset="0"/>
              </a:rPr>
              <a:t>gjpy</a:t>
            </a:r>
            <a:r>
              <a:rPr lang="en-US" sz="2800" b="1" dirty="0">
                <a:solidFill>
                  <a:srgbClr val="7E2A74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7E2A74"/>
                </a:solidFill>
                <a:latin typeface="Bamini" pitchFamily="2" charset="0"/>
              </a:rPr>
              <a:t>vOjr</a:t>
            </a:r>
            <a:r>
              <a:rPr lang="en-US" sz="2800" b="1" dirty="0">
                <a:solidFill>
                  <a:srgbClr val="7E2A74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7E2A74"/>
                </a:solidFill>
                <a:latin typeface="Bamini" pitchFamily="2" charset="0"/>
              </a:rPr>
              <a:t>nrhy;yptpl;L</a:t>
            </a:r>
            <a:r>
              <a:rPr lang="en-US" sz="2800" b="1" dirty="0">
                <a:solidFill>
                  <a:srgbClr val="7E2A7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b="1" dirty="0" smtClean="0">
                <a:solidFill>
                  <a:srgbClr val="7E2A74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7E2A74"/>
                </a:solidFill>
                <a:latin typeface="Bamini" pitchFamily="2" charset="0"/>
              </a:rPr>
              <a:t>rpwpJNeuk</a:t>
            </a:r>
            <a:r>
              <a:rPr lang="en-US" sz="2800" b="1" dirty="0">
                <a:solidFill>
                  <a:srgbClr val="7E2A74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7E2A74"/>
                </a:solidFill>
                <a:latin typeface="Bamini" pitchFamily="2" charset="0"/>
              </a:rPr>
              <a:t>ntspNa</a:t>
            </a:r>
            <a:r>
              <a:rPr lang="en-US" sz="2800" b="1" dirty="0">
                <a:solidFill>
                  <a:srgbClr val="7E2A74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7E2A74"/>
                </a:solidFill>
                <a:latin typeface="Bamini" pitchFamily="2" charset="0"/>
              </a:rPr>
              <a:t>nrd;wpUf;fpwhh</a:t>
            </a:r>
            <a:r>
              <a:rPr lang="en-US" sz="2800" b="1" dirty="0">
                <a:solidFill>
                  <a:srgbClr val="7E2A74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7E2A74"/>
                </a:solidFill>
                <a:latin typeface="Bamini" pitchFamily="2" charset="0"/>
              </a:rPr>
              <a:t>Mrphpah</a:t>
            </a:r>
            <a:r>
              <a:rPr lang="en-US" sz="2800" b="1" dirty="0">
                <a:solidFill>
                  <a:srgbClr val="7E2A74"/>
                </a:solidFill>
                <a:latin typeface="Bamini" pitchFamily="2" charset="0"/>
              </a:rPr>
              <a:t>;. </a:t>
            </a:r>
            <a:r>
              <a:rPr lang="en-US" sz="2800" b="1" dirty="0" err="1">
                <a:solidFill>
                  <a:srgbClr val="7E2A74"/>
                </a:solidFill>
                <a:latin typeface="Bamini" pitchFamily="2" charset="0"/>
              </a:rPr>
              <a:t>xU</a:t>
            </a:r>
            <a:r>
              <a:rPr lang="en-US" sz="2800" b="1" dirty="0">
                <a:solidFill>
                  <a:srgbClr val="7E2A74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7E2A74"/>
                </a:solidFill>
                <a:latin typeface="Bamini" pitchFamily="2" charset="0"/>
              </a:rPr>
              <a:t>khzth</a:t>
            </a:r>
            <a:r>
              <a:rPr lang="en-US" sz="2800" b="1" dirty="0">
                <a:solidFill>
                  <a:srgbClr val="7E2A74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7E2A74"/>
                </a:solidFill>
                <a:latin typeface="Bamini" pitchFamily="2" charset="0"/>
              </a:rPr>
              <a:t>mg;NghJ</a:t>
            </a:r>
            <a:r>
              <a:rPr lang="en-US" sz="2800" b="1" dirty="0">
                <a:solidFill>
                  <a:srgbClr val="7E2A74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7E2A74"/>
                </a:solidFill>
                <a:latin typeface="Bamini" pitchFamily="2" charset="0"/>
              </a:rPr>
              <a:t>Jhq;fpf</a:t>
            </a:r>
            <a:r>
              <a:rPr lang="en-US" sz="2800" b="1" dirty="0">
                <a:solidFill>
                  <a:srgbClr val="7E2A74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7E2A74"/>
                </a:solidFill>
                <a:latin typeface="Bamini" pitchFamily="2" charset="0"/>
              </a:rPr>
              <a:t>nfhz;bUe;jhy</a:t>
            </a:r>
            <a:r>
              <a:rPr lang="en-US" sz="2800" b="1" dirty="0">
                <a:solidFill>
                  <a:srgbClr val="7E2A74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7E2A74"/>
                </a:solidFill>
                <a:latin typeface="Bamini" pitchFamily="2" charset="0"/>
              </a:rPr>
              <a:t>vd;d</a:t>
            </a:r>
            <a:r>
              <a:rPr lang="en-US" sz="2800" b="1" dirty="0">
                <a:solidFill>
                  <a:srgbClr val="7E2A74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7E2A74"/>
                </a:solidFill>
                <a:latin typeface="Bamini" pitchFamily="2" charset="0"/>
              </a:rPr>
              <a:t>nra;tPh;fs</a:t>
            </a:r>
            <a:r>
              <a:rPr lang="en-US" sz="2800" b="1" dirty="0">
                <a:solidFill>
                  <a:srgbClr val="7E2A74"/>
                </a:solidFill>
                <a:latin typeface="Bamini" pitchFamily="2" charset="0"/>
              </a:rPr>
              <a:t>;?</a:t>
            </a:r>
            <a:br>
              <a:rPr lang="en-US" sz="2800" b="1" dirty="0">
                <a:solidFill>
                  <a:srgbClr val="7E2A74"/>
                </a:solidFill>
                <a:latin typeface="Bamini" pitchFamily="2" charset="0"/>
              </a:rPr>
            </a:br>
            <a:endParaRPr lang="en-US" sz="2800" b="1" dirty="0">
              <a:solidFill>
                <a:srgbClr val="7E2A74"/>
              </a:solidFill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971800"/>
            <a:ext cx="12192000" cy="38861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000" b="1" dirty="0"/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Bamini" pitchFamily="2" charset="0"/>
              </a:rPr>
              <a:t>m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)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mtid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vOg;gp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Nfs;tpfSf;Fg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gjpy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vOjr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nrhy;Ntd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;.</a:t>
            </a:r>
            <a:endParaRPr lang="en-US" sz="2800" dirty="0">
              <a:solidFill>
                <a:srgbClr val="FF0000"/>
              </a:solidFill>
              <a:latin typeface="Bamini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M)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mtidj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njhlh;e;J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Jhq;ftpl;L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Mrphpah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te;jJk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fhl;bf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nfhLg;Ngd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;.</a:t>
            </a:r>
            <a:endParaRPr lang="en-US" sz="2800" dirty="0">
              <a:solidFill>
                <a:srgbClr val="FF0000"/>
              </a:solidFill>
              <a:latin typeface="Bamini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,)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Jhq;fl;Lk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ghtk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mtDf;F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tPl;by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vd;d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gpur;ridNah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!</a:t>
            </a:r>
            <a:endParaRPr lang="en-US" sz="2800" dirty="0">
              <a:solidFill>
                <a:srgbClr val="FF0000"/>
              </a:solidFill>
              <a:latin typeface="Bamini" pitchFamily="2" charset="0"/>
            </a:endParaRPr>
          </a:p>
          <a:p>
            <a:pPr>
              <a:lnSpc>
                <a:spcPct val="150000"/>
              </a:lnSpc>
            </a:pPr>
            <a:endParaRPr lang="en-US" sz="2800" dirty="0">
              <a:solidFill>
                <a:srgbClr val="FF0000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8836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2768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7E2A74"/>
                </a:solidFill>
                <a:latin typeface="Bamini" pitchFamily="2" charset="0"/>
              </a:rPr>
              <a:t>2) </a:t>
            </a:r>
            <a:r>
              <a:rPr lang="en-US" sz="3200" b="1" dirty="0">
                <a:solidFill>
                  <a:srgbClr val="7E2A74"/>
                </a:solidFill>
                <a:latin typeface="Bamini" pitchFamily="2" charset="0"/>
              </a:rPr>
              <a:t>[];</a:t>
            </a:r>
            <a:r>
              <a:rPr lang="en-US" sz="3200" b="1" dirty="0" err="1">
                <a:solidFill>
                  <a:srgbClr val="7E2A74"/>
                </a:solidFill>
                <a:latin typeface="Bamini" pitchFamily="2" charset="0"/>
              </a:rPr>
              <a:t>f;hPk</a:t>
            </a:r>
            <a:r>
              <a:rPr lang="en-US" sz="3200" b="1" dirty="0">
                <a:solidFill>
                  <a:srgbClr val="7E2A74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rgbClr val="7E2A74"/>
                </a:solidFill>
                <a:latin typeface="Bamini" pitchFamily="2" charset="0"/>
              </a:rPr>
              <a:t>filapy</a:t>
            </a:r>
            <a:r>
              <a:rPr lang="en-US" sz="3200" b="1" dirty="0">
                <a:solidFill>
                  <a:srgbClr val="7E2A74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rgbClr val="7E2A74"/>
                </a:solidFill>
                <a:latin typeface="Bamini" pitchFamily="2" charset="0"/>
              </a:rPr>
              <a:t>Xh</a:t>
            </a:r>
            <a:r>
              <a:rPr lang="en-US" sz="3200" b="1" dirty="0">
                <a:solidFill>
                  <a:srgbClr val="7E2A74"/>
                </a:solidFill>
                <a:latin typeface="Bamini" pitchFamily="2" charset="0"/>
              </a:rPr>
              <a:t>; [];</a:t>
            </a:r>
            <a:r>
              <a:rPr lang="en-US" sz="3200" b="1" dirty="0" err="1">
                <a:solidFill>
                  <a:srgbClr val="7E2A74"/>
                </a:solidFill>
                <a:latin typeface="Bamini" pitchFamily="2" charset="0"/>
              </a:rPr>
              <a:t>f;hPik</a:t>
            </a:r>
            <a:r>
              <a:rPr lang="en-US" sz="3200" b="1" dirty="0">
                <a:solidFill>
                  <a:srgbClr val="7E2A74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rgbClr val="7E2A74"/>
                </a:solidFill>
                <a:latin typeface="Bamini" pitchFamily="2" charset="0"/>
              </a:rPr>
              <a:t>thq;FfpwPh;fs</a:t>
            </a:r>
            <a:r>
              <a:rPr lang="en-US" sz="3200" b="1" dirty="0">
                <a:solidFill>
                  <a:srgbClr val="7E2A74"/>
                </a:solidFill>
                <a:latin typeface="Bamini" pitchFamily="2" charset="0"/>
              </a:rPr>
              <a:t>;. </a:t>
            </a:r>
            <a:r>
              <a:rPr lang="en-US" sz="3200" b="1" dirty="0" err="1">
                <a:solidFill>
                  <a:srgbClr val="7E2A74"/>
                </a:solidFill>
                <a:latin typeface="Bamini" pitchFamily="2" charset="0"/>
              </a:rPr>
              <a:t>kPjkpUf;Fk</a:t>
            </a:r>
            <a:r>
              <a:rPr lang="en-US" sz="3200" b="1" dirty="0">
                <a:solidFill>
                  <a:srgbClr val="7E2A74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rgbClr val="7E2A74"/>
                </a:solidFill>
                <a:latin typeface="Bamini" pitchFamily="2" charset="0"/>
              </a:rPr>
              <a:t>fhrpy</a:t>
            </a:r>
            <a:r>
              <a:rPr lang="en-US" sz="3200" b="1" dirty="0">
                <a:solidFill>
                  <a:srgbClr val="7E2A74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rgbClr val="7E2A74"/>
                </a:solidFill>
                <a:latin typeface="Bamini" pitchFamily="2" charset="0"/>
              </a:rPr>
              <a:t>khiyapy</a:t>
            </a:r>
            <a:r>
              <a:rPr lang="en-US" sz="3200" b="1" dirty="0">
                <a:solidFill>
                  <a:srgbClr val="7E2A74"/>
                </a:solidFill>
                <a:latin typeface="Bamini" pitchFamily="2" charset="0"/>
              </a:rPr>
              <a:t>; ,</a:t>
            </a:r>
            <a:r>
              <a:rPr lang="en-US" sz="3200" b="1" dirty="0" err="1">
                <a:solidFill>
                  <a:srgbClr val="7E2A74"/>
                </a:solidFill>
                <a:latin typeface="Bamini" pitchFamily="2" charset="0"/>
              </a:rPr>
              <a:t>d;ndhU</a:t>
            </a:r>
            <a:r>
              <a:rPr lang="en-US" sz="3200" b="1" dirty="0">
                <a:solidFill>
                  <a:srgbClr val="7E2A74"/>
                </a:solidFill>
                <a:latin typeface="Bamini" pitchFamily="2" charset="0"/>
              </a:rPr>
              <a:t> [];</a:t>
            </a:r>
            <a:r>
              <a:rPr lang="en-US" sz="3200" b="1" dirty="0" err="1">
                <a:solidFill>
                  <a:srgbClr val="7E2A74"/>
                </a:solidFill>
                <a:latin typeface="Bamini" pitchFamily="2" charset="0"/>
              </a:rPr>
              <a:t>f;hPk</a:t>
            </a:r>
            <a:r>
              <a:rPr lang="en-US" sz="3200" b="1" dirty="0">
                <a:solidFill>
                  <a:srgbClr val="7E2A74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rgbClr val="7E2A74"/>
                </a:solidFill>
                <a:latin typeface="Bamini" pitchFamily="2" charset="0"/>
              </a:rPr>
              <a:t>rhg;gpl</a:t>
            </a:r>
            <a:r>
              <a:rPr lang="en-US" sz="3200" b="1" dirty="0">
                <a:solidFill>
                  <a:srgbClr val="7E2A74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rgbClr val="7E2A74"/>
                </a:solidFill>
                <a:latin typeface="Bamini" pitchFamily="2" charset="0"/>
              </a:rPr>
              <a:t>jpl;lkpLfpwPh;fs</a:t>
            </a:r>
            <a:r>
              <a:rPr lang="en-US" sz="3200" b="1" dirty="0">
                <a:solidFill>
                  <a:srgbClr val="7E2A74"/>
                </a:solidFill>
                <a:latin typeface="Bamini" pitchFamily="2" charset="0"/>
              </a:rPr>
              <a:t>;. </a:t>
            </a:r>
            <a:r>
              <a:rPr lang="en-US" sz="3200" b="1" dirty="0" err="1">
                <a:solidFill>
                  <a:srgbClr val="7E2A74"/>
                </a:solidFill>
                <a:latin typeface="Bamini" pitchFamily="2" charset="0"/>
              </a:rPr>
              <a:t>mg;NghJ</a:t>
            </a:r>
            <a:r>
              <a:rPr lang="en-US" sz="3200" b="1" dirty="0">
                <a:solidFill>
                  <a:srgbClr val="7E2A74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rgbClr val="7E2A74"/>
                </a:solidFill>
                <a:latin typeface="Bamini" pitchFamily="2" charset="0"/>
              </a:rPr>
              <a:t>Vior;rpWtd</a:t>
            </a:r>
            <a:r>
              <a:rPr lang="en-US" sz="3200" b="1" dirty="0">
                <a:solidFill>
                  <a:srgbClr val="7E2A74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rgbClr val="7E2A74"/>
                </a:solidFill>
                <a:latin typeface="Bamini" pitchFamily="2" charset="0"/>
              </a:rPr>
              <a:t>xUtd</a:t>
            </a:r>
            <a:r>
              <a:rPr lang="en-US" sz="3200" b="1" dirty="0" smtClean="0">
                <a:solidFill>
                  <a:srgbClr val="7E2A74"/>
                </a:solidFill>
                <a:latin typeface="Bamini" pitchFamily="2" charset="0"/>
              </a:rPr>
              <a:t>;</a:t>
            </a:r>
            <a:r>
              <a:rPr lang="en-US" sz="3200" b="1" dirty="0" smtClean="0">
                <a:solidFill>
                  <a:srgbClr val="7E2A7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b="1" dirty="0" smtClean="0">
                <a:solidFill>
                  <a:srgbClr val="7E2A74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rgbClr val="7E2A74"/>
                </a:solidFill>
                <a:latin typeface="Bamini" pitchFamily="2" charset="0"/>
              </a:rPr>
              <a:t>ePq;fs</a:t>
            </a:r>
            <a:r>
              <a:rPr lang="en-US" sz="3200" b="1" dirty="0">
                <a:solidFill>
                  <a:srgbClr val="7E2A74"/>
                </a:solidFill>
                <a:latin typeface="Bamini" pitchFamily="2" charset="0"/>
              </a:rPr>
              <a:t>; [];</a:t>
            </a:r>
            <a:r>
              <a:rPr lang="en-US" sz="3200" b="1" dirty="0" err="1">
                <a:solidFill>
                  <a:srgbClr val="7E2A74"/>
                </a:solidFill>
                <a:latin typeface="Bamini" pitchFamily="2" charset="0"/>
              </a:rPr>
              <a:t>f;hPk</a:t>
            </a:r>
            <a:r>
              <a:rPr lang="en-US" sz="3200" b="1" dirty="0">
                <a:solidFill>
                  <a:srgbClr val="7E2A74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rgbClr val="7E2A74"/>
                </a:solidFill>
                <a:latin typeface="Bamini" pitchFamily="2" charset="0"/>
              </a:rPr>
              <a:t>rhg;gpLtij</a:t>
            </a:r>
            <a:r>
              <a:rPr lang="en-US" sz="3200" b="1" dirty="0">
                <a:solidFill>
                  <a:srgbClr val="7E2A74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rgbClr val="7E2A74"/>
                </a:solidFill>
                <a:latin typeface="Bamini" pitchFamily="2" charset="0"/>
              </a:rPr>
              <a:t>Vf;fj;Jld</a:t>
            </a:r>
            <a:r>
              <a:rPr lang="en-US" sz="3200" b="1" dirty="0">
                <a:solidFill>
                  <a:srgbClr val="7E2A74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rgbClr val="7E2A74"/>
                </a:solidFill>
                <a:latin typeface="Bamini" pitchFamily="2" charset="0"/>
              </a:rPr>
              <a:t>ghh;f;fpwhd</a:t>
            </a:r>
            <a:r>
              <a:rPr lang="en-US" sz="3200" b="1" dirty="0">
                <a:solidFill>
                  <a:srgbClr val="7E2A74"/>
                </a:solidFill>
                <a:latin typeface="Bamini" pitchFamily="2" charset="0"/>
              </a:rPr>
              <a:t>;. </a:t>
            </a:r>
            <a:r>
              <a:rPr lang="en-US" sz="3200" b="1" dirty="0" err="1">
                <a:solidFill>
                  <a:srgbClr val="7E2A74"/>
                </a:solidFill>
                <a:latin typeface="Bamini" pitchFamily="2" charset="0"/>
              </a:rPr>
              <a:t>vd;d</a:t>
            </a:r>
            <a:r>
              <a:rPr lang="en-US" sz="3200" b="1" dirty="0">
                <a:solidFill>
                  <a:srgbClr val="7E2A74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rgbClr val="7E2A74"/>
                </a:solidFill>
                <a:latin typeface="Bamini" pitchFamily="2" charset="0"/>
              </a:rPr>
              <a:t>nra;tPh;fs</a:t>
            </a:r>
            <a:r>
              <a:rPr lang="en-US" sz="3200" b="1" dirty="0">
                <a:solidFill>
                  <a:srgbClr val="7E2A74"/>
                </a:solidFill>
                <a:latin typeface="Bamini" pitchFamily="2" charset="0"/>
              </a:rPr>
              <a:t>;?</a:t>
            </a:r>
            <a:r>
              <a:rPr lang="en-US" sz="3200" dirty="0">
                <a:solidFill>
                  <a:srgbClr val="7E2A74"/>
                </a:solidFill>
                <a:latin typeface="Bamini" pitchFamily="2" charset="0"/>
              </a:rPr>
              <a:t/>
            </a:r>
            <a:br>
              <a:rPr lang="en-US" sz="3200" dirty="0">
                <a:solidFill>
                  <a:srgbClr val="7E2A74"/>
                </a:solidFill>
                <a:latin typeface="Bamini" pitchFamily="2" charset="0"/>
              </a:rPr>
            </a:br>
            <a:endParaRPr lang="en-US" sz="3200" dirty="0">
              <a:solidFill>
                <a:srgbClr val="7E2A74"/>
              </a:solidFill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768600"/>
            <a:ext cx="12192000" cy="4089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m)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tUj;jkhfTk</a:t>
            </a:r>
            <a:r>
              <a:rPr lang="en-US" sz="2800" b="1" dirty="0" smtClean="0">
                <a:solidFill>
                  <a:srgbClr val="FF0000"/>
                </a:solidFill>
                <a:latin typeface="Bamini" pitchFamily="2" charset="0"/>
              </a:rPr>
              <a:t>;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b="1" dirty="0" smtClean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Fw;w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czh;r;rpNahLk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NtWgf;fkhfj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jpUg;gpf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nfhz;L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me;j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 [];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f;hPikr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rhg;gpLNtd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;.</a:t>
            </a:r>
            <a:endParaRPr lang="en-US" sz="2800" dirty="0">
              <a:solidFill>
                <a:srgbClr val="FF0000"/>
              </a:solidFill>
              <a:latin typeface="Bamini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M)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mnjy;yhk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vd;id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ve;jtpjj;jpYk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ghjpf;fhJ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.</a:t>
            </a:r>
            <a:endParaRPr lang="en-US" sz="2800" dirty="0">
              <a:solidFill>
                <a:srgbClr val="FF0000"/>
              </a:solidFill>
              <a:latin typeface="Bamini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,)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me;j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rpWtDf;Fk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Xh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[];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f;hPk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thq;fpf;nfhLg;Ngd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;.</a:t>
            </a:r>
            <a:endParaRPr lang="en-US" sz="2800" dirty="0">
              <a:solidFill>
                <a:srgbClr val="FF0000"/>
              </a:solidFill>
              <a:latin typeface="Bamini" pitchFamily="2" charset="0"/>
            </a:endParaRPr>
          </a:p>
          <a:p>
            <a:pPr>
              <a:lnSpc>
                <a:spcPct val="150000"/>
              </a:lnSpc>
            </a:pPr>
            <a:endParaRPr lang="en-US" sz="2800" dirty="0">
              <a:solidFill>
                <a:srgbClr val="FF0000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7342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458" y="1625599"/>
            <a:ext cx="4688114" cy="4528457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307770" y="0"/>
          <a:ext cx="7852229" cy="943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2229"/>
              </a:tblGrid>
              <a:tr h="94342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amini" pitchFamily="2" charset="0"/>
                        </a:rPr>
                        <a:t>m</a:t>
                      </a:r>
                      <a:endParaRPr lang="en-US" dirty="0">
                        <a:latin typeface="Bamini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018971" y="0"/>
          <a:ext cx="5471886" cy="899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1886"/>
              </a:tblGrid>
              <a:tr h="899886">
                <a:tc>
                  <a:txBody>
                    <a:bodyPr/>
                    <a:lstStyle/>
                    <a:p>
                      <a:r>
                        <a:rPr lang="en-US" sz="4800" dirty="0" smtClean="0">
                          <a:solidFill>
                            <a:schemeClr val="accent3"/>
                          </a:solidFill>
                          <a:latin typeface="Bamini" pitchFamily="2" charset="0"/>
                        </a:rPr>
                        <a:t>  </a:t>
                      </a:r>
                      <a:r>
                        <a:rPr lang="en-US" sz="4800" dirty="0" err="1" smtClean="0">
                          <a:solidFill>
                            <a:schemeClr val="accent3"/>
                          </a:solidFill>
                          <a:latin typeface="Bamini" pitchFamily="2" charset="0"/>
                        </a:rPr>
                        <a:t>md;id</a:t>
                      </a:r>
                      <a:r>
                        <a:rPr lang="en-US" sz="4800" dirty="0" smtClean="0">
                          <a:solidFill>
                            <a:schemeClr val="accent3"/>
                          </a:solidFill>
                          <a:latin typeface="Bamini" pitchFamily="2" charset="0"/>
                        </a:rPr>
                        <a:t> </a:t>
                      </a:r>
                      <a:r>
                        <a:rPr lang="en-US" sz="4800" dirty="0" err="1" smtClean="0">
                          <a:solidFill>
                            <a:schemeClr val="accent3"/>
                          </a:solidFill>
                          <a:latin typeface="Bamini" pitchFamily="2" charset="0"/>
                        </a:rPr>
                        <a:t>njurh</a:t>
                      </a:r>
                      <a:endParaRPr lang="en-US" sz="4800" dirty="0">
                        <a:solidFill>
                          <a:schemeClr val="accent3"/>
                        </a:solidFill>
                        <a:latin typeface="Bamini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17115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52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2114CA"/>
                </a:solidFill>
                <a:latin typeface="Bamini" pitchFamily="2" charset="0"/>
              </a:rPr>
              <a:t>3</a:t>
            </a:r>
            <a:r>
              <a:rPr lang="en-US" b="1" dirty="0" smtClean="0">
                <a:solidFill>
                  <a:srgbClr val="2114CA"/>
                </a:solidFill>
                <a:latin typeface="Bamini" pitchFamily="2" charset="0"/>
              </a:rPr>
              <a:t>. </a:t>
            </a:r>
            <a:r>
              <a:rPr lang="en-US" b="1" dirty="0" err="1" smtClean="0">
                <a:solidFill>
                  <a:srgbClr val="2114CA"/>
                </a:solidFill>
                <a:latin typeface="Bamini" pitchFamily="2" charset="0"/>
              </a:rPr>
              <a:t>Kd;khjphpia</a:t>
            </a:r>
            <a:r>
              <a:rPr lang="en-US" b="1" dirty="0" smtClean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b="1" dirty="0" err="1">
                <a:solidFill>
                  <a:srgbClr val="2114CA"/>
                </a:solidFill>
                <a:latin typeface="Bamini" pitchFamily="2" charset="0"/>
              </a:rPr>
              <a:t>Cf;Ftpj;jy</a:t>
            </a:r>
            <a:r>
              <a:rPr lang="en-US" b="1" dirty="0">
                <a:latin typeface="Bamini" pitchFamily="2" charset="0"/>
              </a:rPr>
              <a:t>;</a:t>
            </a: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Encourage role Model)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5200"/>
            <a:ext cx="12192000" cy="58928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>
                <a:solidFill>
                  <a:srgbClr val="002060"/>
                </a:solidFill>
                <a:latin typeface="Bamini" pitchFamily="2" charset="0"/>
              </a:rPr>
              <a:t>Neh;kiwahd</a:t>
            </a:r>
            <a:r>
              <a:rPr lang="en-US" sz="2800" b="1" dirty="0" smtClean="0">
                <a:solidFill>
                  <a:srgbClr val="002060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Bamini" pitchFamily="2" charset="0"/>
              </a:rPr>
              <a:t>vz;zk</a:t>
            </a:r>
            <a:r>
              <a:rPr lang="en-US" sz="2800" b="1" dirty="0" smtClean="0">
                <a:solidFill>
                  <a:srgbClr val="002060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002060"/>
                </a:solidFill>
                <a:latin typeface="Bamini" pitchFamily="2" charset="0"/>
              </a:rPr>
              <a:t>cilath;fis</a:t>
            </a:r>
            <a:r>
              <a:rPr lang="en-US" sz="2800" b="1" dirty="0" smtClean="0">
                <a:solidFill>
                  <a:srgbClr val="002060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Bamini" pitchFamily="2" charset="0"/>
              </a:rPr>
              <a:t>Kd;khjphpahf</a:t>
            </a:r>
            <a:r>
              <a:rPr lang="en-US" sz="2800" b="1" dirty="0" smtClean="0">
                <a:solidFill>
                  <a:srgbClr val="002060"/>
                </a:solidFill>
                <a:latin typeface="Bamini" pitchFamily="2" charset="0"/>
              </a:rPr>
              <a:t> </a:t>
            </a:r>
          </a:p>
          <a:p>
            <a:pPr marL="0" indent="0">
              <a:buNone/>
            </a:pPr>
            <a:r>
              <a:rPr lang="en-US" sz="2800" b="1" dirty="0" err="1" smtClean="0">
                <a:solidFill>
                  <a:srgbClr val="002060"/>
                </a:solidFill>
                <a:latin typeface="Bamini" pitchFamily="2" charset="0"/>
              </a:rPr>
              <a:t>Kd;dpiyg;gLj;Jjy</a:t>
            </a:r>
            <a:r>
              <a:rPr lang="en-US" sz="2800" b="1" dirty="0" smtClean="0">
                <a:solidFill>
                  <a:srgbClr val="002060"/>
                </a:solidFill>
                <a:latin typeface="Bamini" pitchFamily="2" charset="0"/>
              </a:rPr>
              <a:t>;.</a:t>
            </a: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Bamini" pitchFamily="2" charset="0"/>
              </a:rPr>
              <a:t>mwptpay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</a:t>
            </a:r>
            <a:r>
              <a:rPr lang="en-US" sz="2800" b="1" dirty="0">
                <a:solidFill>
                  <a:srgbClr val="BE12AA"/>
                </a:solidFill>
                <a:latin typeface="Bamini" pitchFamily="2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Bamini" pitchFamily="2" charset="0"/>
              </a:rPr>
              <a:t>(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Science)</a:t>
            </a:r>
            <a:endParaRPr lang="en-US" sz="2800" dirty="0">
              <a:solidFill>
                <a:srgbClr val="002060"/>
              </a:solidFill>
              <a:latin typeface="Bamini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Bamini" pitchFamily="2" charset="0"/>
              </a:rPr>
              <a:t>,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yf;fpak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</a:rPr>
              <a:t>; </a:t>
            </a:r>
            <a:r>
              <a:rPr lang="en-US" sz="2800" b="1" dirty="0" smtClean="0">
                <a:solidFill>
                  <a:srgbClr val="002060"/>
                </a:solidFill>
                <a:latin typeface="Bamini" pitchFamily="2" charset="0"/>
              </a:rPr>
              <a:t>(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Literature)</a:t>
            </a:r>
          </a:p>
          <a:p>
            <a:pPr lvl="0">
              <a:lnSpc>
                <a:spcPct val="150000"/>
              </a:lnSpc>
            </a:pP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f</a:t>
            </a:r>
            <a:r>
              <a:rPr lang="en-US" sz="2800" b="1" dirty="0" err="1" smtClean="0">
                <a:solidFill>
                  <a:srgbClr val="FF0000"/>
                </a:solidFill>
                <a:latin typeface="Bamini" pitchFamily="2" charset="0"/>
              </a:rPr>
              <a:t>zpjk</a:t>
            </a:r>
            <a:r>
              <a:rPr lang="en-US" sz="2800" b="1" dirty="0" smtClean="0">
                <a:solidFill>
                  <a:srgbClr val="BE12AA"/>
                </a:solidFill>
                <a:latin typeface="Bamini" pitchFamily="2" charset="0"/>
              </a:rPr>
              <a:t>;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Bamini" pitchFamily="2" charset="0"/>
              </a:rPr>
              <a:t>(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Maths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>
              <a:solidFill>
                <a:srgbClr val="002060"/>
              </a:solidFill>
              <a:latin typeface="Bamini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Bamini" pitchFamily="2" charset="0"/>
              </a:rPr>
              <a:t>tuyhW</a:t>
            </a:r>
            <a:r>
              <a:rPr lang="en-US" sz="2800" b="1" dirty="0" smtClean="0">
                <a:solidFill>
                  <a:srgbClr val="BE12AA"/>
                </a:solidFill>
                <a:latin typeface="Bamini" pitchFamily="2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Bamini" pitchFamily="2" charset="0"/>
              </a:rPr>
              <a:t>(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History)</a:t>
            </a:r>
            <a:endParaRPr lang="en-US" sz="2800" dirty="0">
              <a:solidFill>
                <a:srgbClr val="002060"/>
              </a:solidFill>
              <a:latin typeface="Bamini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f</a:t>
            </a:r>
            <a:r>
              <a:rPr lang="en-US" sz="2800" b="1" dirty="0" err="1" smtClean="0">
                <a:solidFill>
                  <a:srgbClr val="FF0000"/>
                </a:solidFill>
                <a:latin typeface="Bamini" pitchFamily="2" charset="0"/>
              </a:rPr>
              <a:t>iy</a:t>
            </a: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Bamini" pitchFamily="2" charset="0"/>
              </a:rPr>
              <a:t>(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Arts)</a:t>
            </a:r>
            <a:r>
              <a:rPr lang="en-US" sz="2800" b="1" dirty="0" smtClean="0">
                <a:solidFill>
                  <a:srgbClr val="002060"/>
                </a:solidFill>
                <a:latin typeface="Bamini" pitchFamily="2" charset="0"/>
              </a:rPr>
              <a:t> 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Bamini" pitchFamily="2" charset="0"/>
              </a:rPr>
              <a:t> </a:t>
            </a:r>
          </a:p>
          <a:p>
            <a:pPr marL="0" lvl="0" indent="0">
              <a:lnSpc>
                <a:spcPct val="150000"/>
              </a:lnSpc>
              <a:buNone/>
            </a:pPr>
            <a:endParaRPr lang="en-US" sz="2800" b="1" dirty="0" smtClean="0">
              <a:solidFill>
                <a:srgbClr val="006C31"/>
              </a:solidFill>
              <a:latin typeface="Bamini" pitchFamily="2" charset="0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en-US" sz="2800" b="1" dirty="0" smtClean="0">
              <a:solidFill>
                <a:srgbClr val="0070C0"/>
              </a:solidFill>
              <a:latin typeface="Bamini" pitchFamily="2" charset="0"/>
            </a:endParaRPr>
          </a:p>
          <a:p>
            <a:pPr lvl="0">
              <a:lnSpc>
                <a:spcPct val="150000"/>
              </a:lnSpc>
            </a:pPr>
            <a:endParaRPr lang="en-US" sz="2800" dirty="0">
              <a:solidFill>
                <a:srgbClr val="006C31"/>
              </a:solidFill>
              <a:latin typeface="Bamini" pitchFamily="2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solidFill>
                <a:srgbClr val="006C31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127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0125"/>
            <a:ext cx="1219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err="1">
                <a:solidFill>
                  <a:srgbClr val="0070C0"/>
                </a:solidFill>
                <a:latin typeface="Bamini" pitchFamily="2" charset="0"/>
              </a:rPr>
              <a:t>mwptpay</a:t>
            </a:r>
            <a:r>
              <a:rPr lang="en-US" sz="4000" b="1" dirty="0">
                <a:solidFill>
                  <a:srgbClr val="0070C0"/>
                </a:solidFill>
                <a:latin typeface="Bamini" pitchFamily="2" charset="0"/>
              </a:rPr>
              <a:t>; (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Science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/>
            <a:r>
              <a:rPr lang="en-US" sz="4000" b="1" dirty="0" smtClean="0">
                <a:solidFill>
                  <a:srgbClr val="FF0000"/>
                </a:solidFill>
                <a:latin typeface="Bamini" pitchFamily="2" charset="0"/>
              </a:rPr>
              <a:t>  ,];</a:t>
            </a:r>
            <a:r>
              <a:rPr lang="en-US" sz="4000" b="1" dirty="0" err="1" smtClean="0">
                <a:solidFill>
                  <a:srgbClr val="FF0000"/>
                </a:solidFill>
                <a:latin typeface="Bamini" pitchFamily="2" charset="0"/>
              </a:rPr>
              <a:t>Nuh</a:t>
            </a:r>
            <a:r>
              <a:rPr lang="en-US" sz="4000" b="1" dirty="0" smtClean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amini" pitchFamily="2" charset="0"/>
              </a:rPr>
              <a:t>jiyth</a:t>
            </a:r>
            <a:r>
              <a:rPr lang="en-US" sz="4000" b="1" dirty="0" smtClean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4000" b="1" dirty="0" err="1" smtClean="0">
                <a:solidFill>
                  <a:srgbClr val="FF0000"/>
                </a:solidFill>
                <a:latin typeface="Bamini" pitchFamily="2" charset="0"/>
              </a:rPr>
              <a:t>jkpof</a:t>
            </a:r>
            <a:r>
              <a:rPr lang="en-US" sz="4000" b="1" dirty="0" smtClean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amini" pitchFamily="2" charset="0"/>
              </a:rPr>
              <a:t>tpQ;Qhdp</a:t>
            </a:r>
            <a:r>
              <a:rPr lang="en-US" sz="4000" b="1" dirty="0" smtClean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amini" pitchFamily="2" charset="0"/>
              </a:rPr>
              <a:t>rptd</a:t>
            </a:r>
            <a:r>
              <a:rPr lang="en-US" sz="4000" dirty="0" smtClean="0">
                <a:solidFill>
                  <a:srgbClr val="FF0000"/>
                </a:solidFill>
                <a:latin typeface="Bamini" pitchFamily="2" charset="0"/>
              </a:rPr>
              <a:t>; </a:t>
            </a:r>
            <a:endParaRPr lang="en-US" sz="4000" dirty="0">
              <a:solidFill>
                <a:srgbClr val="FF0000"/>
              </a:solidFill>
              <a:latin typeface="Bamini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473564"/>
            <a:ext cx="8229600" cy="538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0978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01900" y="354842"/>
            <a:ext cx="5461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>
                <a:solidFill>
                  <a:srgbClr val="0070C0"/>
                </a:solidFill>
                <a:latin typeface="Bamini" pitchFamily="2" charset="0"/>
              </a:rPr>
              <a:t>,</a:t>
            </a:r>
            <a:r>
              <a:rPr lang="en-US" sz="4000" b="1" dirty="0" err="1" smtClean="0">
                <a:solidFill>
                  <a:srgbClr val="0070C0"/>
                </a:solidFill>
                <a:latin typeface="Bamini" pitchFamily="2" charset="0"/>
              </a:rPr>
              <a:t>yf;fpak</a:t>
            </a:r>
            <a:r>
              <a:rPr lang="en-US" sz="4000" b="1" dirty="0" smtClean="0">
                <a:solidFill>
                  <a:srgbClr val="0070C0"/>
                </a:solidFill>
                <a:latin typeface="Bamini" pitchFamily="2" charset="0"/>
              </a:rPr>
              <a:t>; </a:t>
            </a:r>
            <a:r>
              <a:rPr lang="en-US" sz="3200" b="1" dirty="0" smtClean="0">
                <a:solidFill>
                  <a:srgbClr val="0070C0"/>
                </a:solidFill>
                <a:latin typeface="Bamini" pitchFamily="2" charset="0"/>
              </a:rPr>
              <a:t>(</a:t>
            </a:r>
            <a:r>
              <a:rPr lang="en-US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Literature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dirty="0">
              <a:solidFill>
                <a:srgbClr val="0070C0"/>
              </a:solidFill>
              <a:latin typeface="Bamini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450" y="1600200"/>
            <a:ext cx="3905249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3857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411469"/>
              </p:ext>
            </p:extLst>
          </p:nvPr>
        </p:nvGraphicFramePr>
        <p:xfrm>
          <a:off x="2076994" y="261257"/>
          <a:ext cx="4978899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8899"/>
              </a:tblGrid>
              <a:tr h="82924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err="1" smtClean="0">
                          <a:solidFill>
                            <a:srgbClr val="FB2164"/>
                          </a:solidFill>
                          <a:latin typeface="Bamini" pitchFamily="2" charset="0"/>
                        </a:rPr>
                        <a:t>fzpjk</a:t>
                      </a:r>
                      <a:r>
                        <a:rPr lang="en-US" sz="3200" b="1" dirty="0" smtClean="0">
                          <a:solidFill>
                            <a:srgbClr val="FB2164"/>
                          </a:solidFill>
                          <a:latin typeface="Bamini" pitchFamily="2" charset="0"/>
                        </a:rPr>
                        <a:t>; </a:t>
                      </a:r>
                      <a:r>
                        <a:rPr lang="en-US" sz="3200" b="1" dirty="0" smtClean="0">
                          <a:solidFill>
                            <a:srgbClr val="2311AB"/>
                          </a:solidFill>
                          <a:latin typeface="Bamini" pitchFamily="2" charset="0"/>
                        </a:rPr>
                        <a:t>(</a:t>
                      </a:r>
                      <a:r>
                        <a:rPr lang="en-US" sz="3200" b="1" dirty="0" smtClean="0">
                          <a:solidFill>
                            <a:srgbClr val="2311AB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Mathematics)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err="1" smtClean="0">
                          <a:solidFill>
                            <a:srgbClr val="2311AB"/>
                          </a:solidFill>
                          <a:latin typeface="Bamini" pitchFamily="2" charset="0"/>
                        </a:rPr>
                        <a:t>fzpj</a:t>
                      </a:r>
                      <a:r>
                        <a:rPr lang="en-US" sz="3200" b="1" baseline="0" dirty="0" smtClean="0">
                          <a:solidFill>
                            <a:srgbClr val="2311AB"/>
                          </a:solidFill>
                          <a:latin typeface="Bamini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2311AB"/>
                          </a:solidFill>
                          <a:latin typeface="Bamini" pitchFamily="2" charset="0"/>
                        </a:rPr>
                        <a:t>Nkij</a:t>
                      </a:r>
                      <a:r>
                        <a:rPr lang="en-US" sz="3200" b="1" baseline="0" dirty="0" smtClean="0">
                          <a:solidFill>
                            <a:srgbClr val="2311AB"/>
                          </a:solidFill>
                          <a:latin typeface="Bamini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2311AB"/>
                          </a:solidFill>
                          <a:latin typeface="Bamini" pitchFamily="2" charset="0"/>
                        </a:rPr>
                        <a:t>rFe;jyh</a:t>
                      </a:r>
                      <a:endParaRPr lang="en-US" sz="3200" dirty="0" smtClean="0">
                        <a:solidFill>
                          <a:srgbClr val="2311AB"/>
                        </a:solidFill>
                        <a:latin typeface="Bamini" pitchFamily="2" charset="0"/>
                      </a:endParaRPr>
                    </a:p>
                    <a:p>
                      <a:endParaRPr lang="en-US" sz="3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9455" y="2204303"/>
            <a:ext cx="4203511" cy="389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0399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33517" y="300251"/>
            <a:ext cx="49404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err="1">
                <a:solidFill>
                  <a:srgbClr val="0070C0"/>
                </a:solidFill>
                <a:latin typeface="Bamini" pitchFamily="2" charset="0"/>
              </a:rPr>
              <a:t>tuyhW</a:t>
            </a:r>
            <a:r>
              <a:rPr lang="en-US" sz="4000" b="1" dirty="0">
                <a:solidFill>
                  <a:srgbClr val="0070C0"/>
                </a:solidFill>
                <a:latin typeface="Bamini" pitchFamily="2" charset="0"/>
              </a:rPr>
              <a:t> (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History)</a:t>
            </a:r>
            <a:endParaRPr lang="en-US" sz="4000" dirty="0">
              <a:solidFill>
                <a:srgbClr val="0070C0"/>
              </a:solidFill>
              <a:latin typeface="Bamini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650" y="1547812"/>
            <a:ext cx="7181850" cy="4148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4553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82" y="1619028"/>
            <a:ext cx="5715000" cy="42862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898" y="1460500"/>
            <a:ext cx="4457699" cy="444477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2900" y="163315"/>
            <a:ext cx="6019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Bamini" pitchFamily="2" charset="0"/>
              </a:rPr>
              <a:t>,</a:t>
            </a:r>
            <a:r>
              <a:rPr lang="en-US" sz="3200" b="1" dirty="0" err="1" smtClean="0">
                <a:solidFill>
                  <a:srgbClr val="FF0000"/>
                </a:solidFill>
                <a:latin typeface="Bamini" pitchFamily="2" charset="0"/>
              </a:rPr>
              <a:t>ir</a:t>
            </a:r>
            <a:endParaRPr lang="en-US" sz="3200" b="1" dirty="0" smtClean="0">
              <a:solidFill>
                <a:srgbClr val="FF0000"/>
              </a:solidFill>
              <a:latin typeface="Bamini" pitchFamily="2" charset="0"/>
            </a:endParaRPr>
          </a:p>
          <a:p>
            <a:r>
              <a:rPr lang="en-US" sz="3200" b="1" dirty="0" err="1" smtClean="0">
                <a:solidFill>
                  <a:srgbClr val="FF0000"/>
                </a:solidFill>
                <a:latin typeface="Bamini" pitchFamily="2" charset="0"/>
              </a:rPr>
              <a:t>fpd;d</a:t>
            </a:r>
            <a:r>
              <a:rPr lang="en-US" sz="3200" b="1" dirty="0" smtClean="0">
                <a:solidFill>
                  <a:srgbClr val="FF0000"/>
                </a:solidFill>
                <a:latin typeface="Bamini" pitchFamily="2" charset="0"/>
              </a:rPr>
              <a:t>]; </a:t>
            </a:r>
            <a:r>
              <a:rPr lang="en-US" sz="3200" b="1" dirty="0" err="1" smtClean="0">
                <a:solidFill>
                  <a:srgbClr val="FF0000"/>
                </a:solidFill>
                <a:latin typeface="Bamini" pitchFamily="2" charset="0"/>
              </a:rPr>
              <a:t>rhjid</a:t>
            </a:r>
            <a:r>
              <a:rPr lang="en-US" sz="3200" b="1" dirty="0" smtClean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Bamini" pitchFamily="2" charset="0"/>
              </a:rPr>
              <a:t>g</a:t>
            </a:r>
            <a:r>
              <a:rPr lang="en-US" sz="3200" b="1" dirty="0" err="1" smtClean="0">
                <a:solidFill>
                  <a:srgbClr val="FF0000"/>
                </a:solidFill>
                <a:latin typeface="Bamini" pitchFamily="2" charset="0"/>
              </a:rPr>
              <a:t>hlfp</a:t>
            </a:r>
            <a:r>
              <a:rPr lang="en-US" sz="3200" b="1" dirty="0" smtClean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Bamini" pitchFamily="2" charset="0"/>
              </a:rPr>
              <a:t>RrPyh</a:t>
            </a:r>
            <a:endParaRPr lang="en-US" sz="3200" b="1" dirty="0">
              <a:solidFill>
                <a:srgbClr val="FF0000"/>
              </a:solidFill>
              <a:latin typeface="Bamini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6743698" y="163314"/>
            <a:ext cx="54483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Bamini" pitchFamily="2" charset="0"/>
              </a:rPr>
              <a:t>e</a:t>
            </a:r>
            <a:r>
              <a:rPr lang="en-US" sz="3200" b="1" dirty="0" err="1" smtClean="0">
                <a:solidFill>
                  <a:srgbClr val="FF0000"/>
                </a:solidFill>
                <a:latin typeface="Bamini" pitchFamily="2" charset="0"/>
              </a:rPr>
              <a:t>ldk</a:t>
            </a:r>
            <a:r>
              <a:rPr lang="en-US" sz="3200" b="1" dirty="0" smtClean="0">
                <a:solidFill>
                  <a:srgbClr val="FF0000"/>
                </a:solidFill>
                <a:latin typeface="Bamini" pitchFamily="2" charset="0"/>
              </a:rPr>
              <a:t>;</a:t>
            </a:r>
          </a:p>
          <a:p>
            <a:r>
              <a:rPr lang="en-US" sz="3200" b="1" dirty="0" err="1" smtClean="0">
                <a:solidFill>
                  <a:srgbClr val="FF0000"/>
                </a:solidFill>
                <a:latin typeface="Bamini" pitchFamily="2" charset="0"/>
              </a:rPr>
              <a:t>fiykhkzp</a:t>
            </a:r>
            <a:r>
              <a:rPr lang="en-US" sz="3200" b="1" dirty="0" smtClean="0">
                <a:solidFill>
                  <a:srgbClr val="FF0000"/>
                </a:solidFill>
                <a:latin typeface="Bamini" pitchFamily="2" charset="0"/>
              </a:rPr>
              <a:t> [</a:t>
            </a:r>
            <a:r>
              <a:rPr lang="en-US" sz="3200" b="1" dirty="0" err="1" smtClean="0">
                <a:solidFill>
                  <a:srgbClr val="FF0000"/>
                </a:solidFill>
                <a:latin typeface="Bamini" pitchFamily="2" charset="0"/>
              </a:rPr>
              <a:t>hfph</a:t>
            </a:r>
            <a:r>
              <a:rPr lang="en-US" sz="3200" b="1" dirty="0" smtClean="0">
                <a:solidFill>
                  <a:srgbClr val="FF0000"/>
                </a:solidFill>
                <a:latin typeface="Bamini" pitchFamily="2" charset="0"/>
              </a:rPr>
              <a:t>; `</a:t>
            </a:r>
            <a:r>
              <a:rPr lang="en-US" sz="3200" b="1" dirty="0" err="1" smtClean="0">
                <a:solidFill>
                  <a:srgbClr val="FF0000"/>
                </a:solidFill>
                <a:latin typeface="Bamini" pitchFamily="2" charset="0"/>
              </a:rPr>
              <a:t>PNrd</a:t>
            </a:r>
            <a:r>
              <a:rPr lang="en-US" sz="3200" b="1" dirty="0" smtClean="0">
                <a:solidFill>
                  <a:srgbClr val="FF0000"/>
                </a:solidFill>
                <a:latin typeface="Bamini" pitchFamily="2" charset="0"/>
              </a:rPr>
              <a:t>;</a:t>
            </a:r>
            <a:endParaRPr lang="en-US" sz="3200" b="1" dirty="0">
              <a:solidFill>
                <a:srgbClr val="FF0000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8658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0800"/>
          </a:xfrm>
        </p:spPr>
        <p:txBody>
          <a:bodyPr/>
          <a:lstStyle/>
          <a:p>
            <a:r>
              <a:rPr lang="en-US" b="1" dirty="0">
                <a:solidFill>
                  <a:srgbClr val="CC0066"/>
                </a:solidFill>
                <a:latin typeface="Bamini" pitchFamily="2" charset="0"/>
              </a:rPr>
              <a:t>3</a:t>
            </a:r>
            <a:r>
              <a:rPr lang="en-US" b="1" dirty="0" smtClean="0">
                <a:solidFill>
                  <a:srgbClr val="CC0066"/>
                </a:solidFill>
                <a:latin typeface="Bamini" pitchFamily="2" charset="0"/>
              </a:rPr>
              <a:t>. </a:t>
            </a:r>
            <a:r>
              <a:rPr lang="en-US" b="1" dirty="0" err="1" smtClean="0">
                <a:solidFill>
                  <a:srgbClr val="CC0066"/>
                </a:solidFill>
                <a:latin typeface="Bamini" pitchFamily="2" charset="0"/>
              </a:rPr>
              <a:t>rpe;jidia</a:t>
            </a:r>
            <a:r>
              <a:rPr lang="en-US" b="1" dirty="0" smtClean="0">
                <a:solidFill>
                  <a:srgbClr val="CC0066"/>
                </a:solidFill>
                <a:latin typeface="Bamini" pitchFamily="2" charset="0"/>
              </a:rPr>
              <a:t> </a:t>
            </a:r>
            <a:r>
              <a:rPr lang="en-US" b="1" dirty="0" err="1" smtClean="0">
                <a:solidFill>
                  <a:srgbClr val="CC0066"/>
                </a:solidFill>
                <a:latin typeface="Bamini" pitchFamily="2" charset="0"/>
              </a:rPr>
              <a:t>nrJf;Fjy</a:t>
            </a:r>
            <a:r>
              <a:rPr lang="en-US" b="1" dirty="0" smtClean="0">
                <a:solidFill>
                  <a:srgbClr val="CC0066"/>
                </a:solidFill>
                <a:latin typeface="Bamini" pitchFamily="2" charset="0"/>
              </a:rPr>
              <a:t>;</a:t>
            </a:r>
            <a:endParaRPr lang="en-US" b="1" dirty="0">
              <a:solidFill>
                <a:srgbClr val="CC0066"/>
              </a:solidFill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38690"/>
            <a:ext cx="12192000" cy="5519310"/>
          </a:xfrm>
        </p:spPr>
        <p:txBody>
          <a:bodyPr>
            <a:normAutofit/>
          </a:bodyPr>
          <a:lstStyle/>
          <a:p>
            <a:endParaRPr lang="en-US" b="1" dirty="0" smtClean="0">
              <a:solidFill>
                <a:srgbClr val="C00000"/>
              </a:solidFill>
              <a:latin typeface="Bamini" pitchFamily="2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rgbClr val="2311AB"/>
                </a:solidFill>
                <a:latin typeface="Bamini" pitchFamily="2" charset="0"/>
              </a:rPr>
              <a:t>“</a:t>
            </a:r>
            <a:r>
              <a:rPr lang="en-US" sz="3200" b="1" dirty="0" err="1">
                <a:solidFill>
                  <a:srgbClr val="2311AB"/>
                </a:solidFill>
                <a:latin typeface="Bamini" pitchFamily="2" charset="0"/>
              </a:rPr>
              <a:t>rpe;jpf;f</a:t>
            </a:r>
            <a:r>
              <a:rPr lang="en-US" sz="3200" b="1" dirty="0">
                <a:solidFill>
                  <a:srgbClr val="2311AB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rgbClr val="2311AB"/>
                </a:solidFill>
                <a:latin typeface="Bamini" pitchFamily="2" charset="0"/>
              </a:rPr>
              <a:t>njhpe;jtDf;F</a:t>
            </a:r>
            <a:r>
              <a:rPr lang="en-US" sz="3200" b="1" dirty="0">
                <a:solidFill>
                  <a:srgbClr val="2311AB"/>
                </a:solidFill>
                <a:latin typeface="Bamini" pitchFamily="2" charset="0"/>
              </a:rPr>
              <a:t> </a:t>
            </a:r>
          </a:p>
          <a:p>
            <a:pPr marL="0" indent="0">
              <a:buNone/>
            </a:pPr>
            <a:r>
              <a:rPr lang="en-US" sz="3200" b="1" dirty="0" err="1">
                <a:solidFill>
                  <a:srgbClr val="2311AB"/>
                </a:solidFill>
                <a:latin typeface="Bamini" pitchFamily="2" charset="0"/>
              </a:rPr>
              <a:t>MNyhrid</a:t>
            </a:r>
            <a:r>
              <a:rPr lang="en-US" sz="3200" b="1" dirty="0">
                <a:solidFill>
                  <a:srgbClr val="2311AB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rgbClr val="2311AB"/>
                </a:solidFill>
                <a:latin typeface="Bamini" pitchFamily="2" charset="0"/>
              </a:rPr>
              <a:t>Njit</a:t>
            </a:r>
            <a:r>
              <a:rPr lang="en-US" sz="3200" b="1" dirty="0">
                <a:solidFill>
                  <a:srgbClr val="2311AB"/>
                </a:solidFill>
                <a:latin typeface="Bamini" pitchFamily="2" charset="0"/>
              </a:rPr>
              <a:t> ,</a:t>
            </a:r>
            <a:r>
              <a:rPr lang="en-US" sz="3200" b="1" dirty="0" err="1">
                <a:solidFill>
                  <a:srgbClr val="2311AB"/>
                </a:solidFill>
                <a:latin typeface="Bamini" pitchFamily="2" charset="0"/>
              </a:rPr>
              <a:t>y;iy</a:t>
            </a:r>
            <a:endParaRPr lang="en-US" sz="3200" b="1" dirty="0">
              <a:solidFill>
                <a:srgbClr val="2311AB"/>
              </a:solidFill>
              <a:latin typeface="Bamini" pitchFamily="2" charset="0"/>
            </a:endParaRPr>
          </a:p>
          <a:p>
            <a:pPr marL="0" indent="0">
              <a:buNone/>
            </a:pPr>
            <a:r>
              <a:rPr lang="en-US" sz="3200" b="1" dirty="0" err="1">
                <a:solidFill>
                  <a:srgbClr val="2311AB"/>
                </a:solidFill>
                <a:latin typeface="Bamini" pitchFamily="2" charset="0"/>
              </a:rPr>
              <a:t>Jd;gq;fis</a:t>
            </a:r>
            <a:r>
              <a:rPr lang="en-US" sz="3200" b="1" dirty="0">
                <a:solidFill>
                  <a:srgbClr val="2311AB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rgbClr val="2311AB"/>
                </a:solidFill>
                <a:latin typeface="Bamini" pitchFamily="2" charset="0"/>
              </a:rPr>
              <a:t>re;jpf;f</a:t>
            </a:r>
            <a:r>
              <a:rPr lang="en-US" sz="3200" b="1" dirty="0">
                <a:solidFill>
                  <a:srgbClr val="2311AB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rgbClr val="2311AB"/>
                </a:solidFill>
                <a:latin typeface="Bamini" pitchFamily="2" charset="0"/>
              </a:rPr>
              <a:t>njhpe;jtDf;F</a:t>
            </a:r>
            <a:r>
              <a:rPr lang="en-US" sz="3200" b="1" dirty="0">
                <a:solidFill>
                  <a:srgbClr val="2311AB"/>
                </a:solidFill>
                <a:latin typeface="Bamini" pitchFamily="2" charset="0"/>
              </a:rPr>
              <a:t> </a:t>
            </a:r>
          </a:p>
          <a:p>
            <a:pPr marL="0" indent="0">
              <a:buNone/>
            </a:pPr>
            <a:r>
              <a:rPr lang="en-US" sz="3200" b="1" dirty="0" err="1">
                <a:solidFill>
                  <a:srgbClr val="2311AB"/>
                </a:solidFill>
                <a:latin typeface="Bamini" pitchFamily="2" charset="0"/>
              </a:rPr>
              <a:t>tho;f;ifapy</a:t>
            </a:r>
            <a:r>
              <a:rPr lang="en-US" sz="3200" b="1" dirty="0">
                <a:solidFill>
                  <a:srgbClr val="2311AB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rgbClr val="2311AB"/>
                </a:solidFill>
                <a:latin typeface="Bamini" pitchFamily="2" charset="0"/>
              </a:rPr>
              <a:t>Njhy;tpNa</a:t>
            </a:r>
            <a:r>
              <a:rPr lang="en-US" sz="3200" b="1" dirty="0">
                <a:solidFill>
                  <a:srgbClr val="2311AB"/>
                </a:solidFill>
                <a:latin typeface="Bamini" pitchFamily="2" charset="0"/>
              </a:rPr>
              <a:t> ,</a:t>
            </a:r>
            <a:r>
              <a:rPr lang="en-US" sz="3200" b="1" dirty="0" err="1">
                <a:solidFill>
                  <a:srgbClr val="2311AB"/>
                </a:solidFill>
                <a:latin typeface="Bamini" pitchFamily="2" charset="0"/>
              </a:rPr>
              <a:t>y;iy</a:t>
            </a:r>
            <a:r>
              <a:rPr lang="en-US" sz="3200" b="1" dirty="0" smtClean="0">
                <a:solidFill>
                  <a:srgbClr val="2311AB"/>
                </a:solidFill>
                <a:latin typeface="Bamini" pitchFamily="2" charset="0"/>
              </a:rPr>
              <a:t>”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2311AB"/>
                </a:solidFill>
                <a:latin typeface="Bamini" pitchFamily="2" charset="0"/>
              </a:rPr>
              <a:t> </a:t>
            </a:r>
            <a:r>
              <a:rPr lang="en-US" sz="3200" b="1" dirty="0" smtClean="0">
                <a:solidFill>
                  <a:srgbClr val="2311AB"/>
                </a:solidFill>
                <a:latin typeface="Bamini" pitchFamily="2" charset="0"/>
              </a:rPr>
              <a:t>        -</a:t>
            </a:r>
            <a:endParaRPr lang="en-US" sz="3200" b="1" dirty="0">
              <a:solidFill>
                <a:srgbClr val="2311AB"/>
              </a:solidFill>
              <a:latin typeface="Bamini" pitchFamily="2" charset="0"/>
            </a:endParaRPr>
          </a:p>
          <a:p>
            <a:pPr marL="0" indent="0">
              <a:buNone/>
            </a:pPr>
            <a:endParaRPr lang="en-US" dirty="0">
              <a:latin typeface="Bamini" pitchFamily="2" charset="0"/>
            </a:endParaRPr>
          </a:p>
          <a:p>
            <a:endParaRPr lang="en-US" dirty="0"/>
          </a:p>
          <a:p>
            <a:endParaRPr lang="en-US" b="1" dirty="0" smtClean="0">
              <a:solidFill>
                <a:srgbClr val="C00000"/>
              </a:solidFill>
              <a:latin typeface="Bamini" pitchFamily="2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C00000"/>
              </a:solidFill>
              <a:latin typeface="Bamini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53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800" y="2197100"/>
            <a:ext cx="3556000" cy="37973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63700" y="127001"/>
            <a:ext cx="7366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“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mwpahikiag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Nghf;fp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/>
            </a:r>
            <a:br>
              <a:rPr lang="en-US" sz="2800" b="1" dirty="0">
                <a:solidFill>
                  <a:srgbClr val="FF0000"/>
                </a:solidFill>
                <a:latin typeface="Bamini" pitchFamily="2" charset="0"/>
              </a:rPr>
            </a:b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mwpTk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;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mDgtKk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</a:b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Nrh;e;J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fpilg;gNj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Qhdk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;”</a:t>
            </a:r>
            <a:r>
              <a:rPr lang="en-US" sz="2800" b="1" dirty="0">
                <a:latin typeface="Bamini" pitchFamily="2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latin typeface="Bamini" pitchFamily="2" charset="0"/>
                <a:cs typeface="Times New Roman" panose="02020603050405020304" pitchFamily="18" charset="0"/>
              </a:rPr>
            </a:br>
            <a:r>
              <a:rPr lang="en-US" sz="2800" dirty="0">
                <a:latin typeface="Bamini" pitchFamily="2" charset="0"/>
                <a:cs typeface="Times New Roman" panose="02020603050405020304" pitchFamily="18" charset="0"/>
              </a:rPr>
              <a:t>         </a:t>
            </a:r>
            <a:r>
              <a:rPr lang="en-US" sz="2800" b="1" dirty="0">
                <a:solidFill>
                  <a:srgbClr val="2311AB"/>
                </a:solidFill>
                <a:latin typeface="Bamini" pitchFamily="2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2311AB"/>
                </a:solidFill>
                <a:latin typeface="Bamini" pitchFamily="2" charset="0"/>
                <a:cs typeface="Times New Roman" panose="02020603050405020304" pitchFamily="18" charset="0"/>
              </a:rPr>
              <a:t>lhf;lh</a:t>
            </a:r>
            <a:r>
              <a:rPr lang="en-US" sz="2800" b="1" dirty="0">
                <a:solidFill>
                  <a:srgbClr val="2311AB"/>
                </a:solidFill>
                <a:latin typeface="Bamini" pitchFamily="2" charset="0"/>
                <a:cs typeface="Times New Roman" panose="02020603050405020304" pitchFamily="18" charset="0"/>
              </a:rPr>
              <a:t>;.v]; ,</a:t>
            </a:r>
            <a:r>
              <a:rPr lang="en-US" sz="2800" b="1" dirty="0" err="1">
                <a:solidFill>
                  <a:srgbClr val="2311AB"/>
                </a:solidFill>
                <a:latin typeface="Bamini" pitchFamily="2" charset="0"/>
                <a:cs typeface="Times New Roman" panose="02020603050405020304" pitchFamily="18" charset="0"/>
              </a:rPr>
              <a:t>uhjhfpU</a:t>
            </a:r>
            <a:r>
              <a:rPr lang="en-US" sz="2800" b="1" dirty="0">
                <a:solidFill>
                  <a:srgbClr val="2311AB"/>
                </a:solidFill>
                <a:latin typeface="Bamini" pitchFamily="2" charset="0"/>
                <a:cs typeface="Times New Roman" panose="02020603050405020304" pitchFamily="18" charset="0"/>
              </a:rPr>
              <a:t>\;</a:t>
            </a:r>
            <a:r>
              <a:rPr lang="en-US" sz="2800" b="1" dirty="0" err="1">
                <a:solidFill>
                  <a:srgbClr val="2311AB"/>
                </a:solidFill>
                <a:latin typeface="Bamini" pitchFamily="2" charset="0"/>
                <a:cs typeface="Times New Roman" panose="02020603050405020304" pitchFamily="18" charset="0"/>
              </a:rPr>
              <a:t>zd</a:t>
            </a:r>
            <a:r>
              <a:rPr lang="en-US" sz="2800" b="1" dirty="0">
                <a:solidFill>
                  <a:srgbClr val="2311AB"/>
                </a:solidFill>
                <a:latin typeface="Bamini" pitchFamily="2" charset="0"/>
                <a:cs typeface="Times New Roman" panose="02020603050405020304" pitchFamily="18" charset="0"/>
              </a:rPr>
              <a:t>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862020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88" y="22746"/>
            <a:ext cx="12156111" cy="1320800"/>
          </a:xfrm>
        </p:spPr>
        <p:txBody>
          <a:bodyPr/>
          <a:lstStyle/>
          <a:p>
            <a:r>
              <a:rPr lang="en-US" b="1" dirty="0" err="1">
                <a:solidFill>
                  <a:srgbClr val="CC0066"/>
                </a:solidFill>
                <a:latin typeface="Bamini" pitchFamily="2" charset="0"/>
              </a:rPr>
              <a:t>rpe;jidia</a:t>
            </a:r>
            <a:r>
              <a:rPr lang="en-US" b="1" dirty="0">
                <a:solidFill>
                  <a:srgbClr val="CC0066"/>
                </a:solidFill>
                <a:latin typeface="Bamini" pitchFamily="2" charset="0"/>
              </a:rPr>
              <a:t> </a:t>
            </a:r>
            <a:r>
              <a:rPr lang="en-US" b="1" dirty="0" err="1">
                <a:solidFill>
                  <a:srgbClr val="CC0066"/>
                </a:solidFill>
                <a:latin typeface="Bamini" pitchFamily="2" charset="0"/>
              </a:rPr>
              <a:t>nrJf;Fjy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3546"/>
            <a:ext cx="12192000" cy="5514454"/>
          </a:xfrm>
        </p:spPr>
        <p:txBody>
          <a:bodyPr>
            <a:normAutofit/>
          </a:bodyPr>
          <a:lstStyle/>
          <a:p>
            <a:r>
              <a:rPr lang="en-US" sz="2000" b="1" dirty="0" err="1">
                <a:solidFill>
                  <a:srgbClr val="C00000"/>
                </a:solidFill>
                <a:latin typeface="Bamini" pitchFamily="2" charset="0"/>
              </a:rPr>
              <a:t>vz;zj;jpy</a:t>
            </a:r>
            <a:r>
              <a:rPr lang="en-US" sz="2000" b="1" dirty="0">
                <a:solidFill>
                  <a:srgbClr val="C00000"/>
                </a:solidFill>
                <a:latin typeface="Bamini" pitchFamily="2" charset="0"/>
              </a:rPr>
              <a:t>; </a:t>
            </a:r>
            <a:r>
              <a:rPr lang="en-US" sz="2000" b="1" dirty="0" err="1">
                <a:solidFill>
                  <a:srgbClr val="C00000"/>
                </a:solidFill>
                <a:latin typeface="Bamini" pitchFamily="2" charset="0"/>
              </a:rPr>
              <a:t>ftdkha</a:t>
            </a:r>
            <a:r>
              <a:rPr lang="en-US" sz="2000" b="1" dirty="0">
                <a:solidFill>
                  <a:srgbClr val="C00000"/>
                </a:solidFill>
                <a:latin typeface="Bamini" pitchFamily="2" charset="0"/>
              </a:rPr>
              <a:t>; ,</a:t>
            </a:r>
            <a:r>
              <a:rPr lang="en-US" sz="2000" b="1" dirty="0" err="1">
                <a:solidFill>
                  <a:srgbClr val="C00000"/>
                </a:solidFill>
                <a:latin typeface="Bamini" pitchFamily="2" charset="0"/>
              </a:rPr>
              <a:t>Uq;fs</a:t>
            </a:r>
            <a:r>
              <a:rPr lang="en-US" sz="2000" b="1" dirty="0">
                <a:solidFill>
                  <a:srgbClr val="C00000"/>
                </a:solidFill>
                <a:latin typeface="Bamini" pitchFamily="2" charset="0"/>
              </a:rPr>
              <a:t>;;;;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b="1" dirty="0">
                <a:solidFill>
                  <a:srgbClr val="C00000"/>
                </a:solidFill>
                <a:latin typeface="Bamini" pitchFamily="2" charset="0"/>
              </a:rPr>
              <a:t>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Bamini" pitchFamily="2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Bamini" pitchFamily="2" charset="0"/>
              </a:rPr>
              <a:t>Vnddpy</a:t>
            </a:r>
            <a:r>
              <a:rPr lang="en-US" sz="2000" b="1" dirty="0">
                <a:solidFill>
                  <a:srgbClr val="C00000"/>
                </a:solidFill>
                <a:latin typeface="Bamini" pitchFamily="2" charset="0"/>
              </a:rPr>
              <a:t>; </a:t>
            </a:r>
            <a:r>
              <a:rPr lang="en-US" sz="2000" b="1" dirty="0" err="1">
                <a:solidFill>
                  <a:srgbClr val="C00000"/>
                </a:solidFill>
                <a:latin typeface="Bamini" pitchFamily="2" charset="0"/>
              </a:rPr>
              <a:t>vz;zq;fs;jhd</a:t>
            </a:r>
            <a:r>
              <a:rPr lang="en-US" sz="2000" b="1" dirty="0">
                <a:solidFill>
                  <a:srgbClr val="C00000"/>
                </a:solidFill>
                <a:latin typeface="Bamini" pitchFamily="2" charset="0"/>
              </a:rPr>
              <a:t>; </a:t>
            </a:r>
            <a:r>
              <a:rPr lang="en-US" sz="2000" b="1" dirty="0" err="1">
                <a:solidFill>
                  <a:srgbClr val="C00000"/>
                </a:solidFill>
                <a:latin typeface="Bamini" pitchFamily="2" charset="0"/>
              </a:rPr>
              <a:t>nrhw;fshfpd;wd</a:t>
            </a:r>
            <a:r>
              <a:rPr lang="en-US" sz="2000" b="1" dirty="0">
                <a:solidFill>
                  <a:srgbClr val="C00000"/>
                </a:solidFill>
                <a:latin typeface="Bamini" pitchFamily="2" charset="0"/>
              </a:rPr>
              <a:t>.</a:t>
            </a:r>
          </a:p>
          <a:p>
            <a:r>
              <a:rPr lang="en-US" sz="2000" b="1" dirty="0" err="1">
                <a:solidFill>
                  <a:srgbClr val="C00000"/>
                </a:solidFill>
                <a:latin typeface="Bamini" pitchFamily="2" charset="0"/>
              </a:rPr>
              <a:t>nrhy;ypy</a:t>
            </a:r>
            <a:r>
              <a:rPr lang="en-US" sz="2000" b="1" dirty="0">
                <a:solidFill>
                  <a:srgbClr val="C00000"/>
                </a:solidFill>
                <a:latin typeface="Bamini" pitchFamily="2" charset="0"/>
              </a:rPr>
              <a:t>; </a:t>
            </a:r>
            <a:r>
              <a:rPr lang="en-US" sz="2000" b="1" dirty="0" err="1">
                <a:solidFill>
                  <a:srgbClr val="C00000"/>
                </a:solidFill>
                <a:latin typeface="Bamini" pitchFamily="2" charset="0"/>
              </a:rPr>
              <a:t>ftdkha</a:t>
            </a:r>
            <a:r>
              <a:rPr lang="en-US" sz="2000" b="1" dirty="0">
                <a:solidFill>
                  <a:srgbClr val="C00000"/>
                </a:solidFill>
                <a:latin typeface="Bamini" pitchFamily="2" charset="0"/>
              </a:rPr>
              <a:t>; ,</a:t>
            </a:r>
            <a:r>
              <a:rPr lang="en-US" sz="2000" b="1" dirty="0" err="1">
                <a:solidFill>
                  <a:srgbClr val="C00000"/>
                </a:solidFill>
                <a:latin typeface="Bamini" pitchFamily="2" charset="0"/>
              </a:rPr>
              <a:t>Uq;fs</a:t>
            </a:r>
            <a:r>
              <a:rPr lang="en-US" sz="2000" b="1" dirty="0">
                <a:solidFill>
                  <a:srgbClr val="C00000"/>
                </a:solidFill>
                <a:latin typeface="Bamini" pitchFamily="2" charset="0"/>
              </a:rPr>
              <a:t>;;;;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b="1" dirty="0">
                <a:solidFill>
                  <a:srgbClr val="C00000"/>
                </a:solidFill>
                <a:latin typeface="Bamini" pitchFamily="2" charset="0"/>
              </a:rPr>
              <a:t>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Bamini" pitchFamily="2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Bamini" pitchFamily="2" charset="0"/>
              </a:rPr>
              <a:t>Vnddpy</a:t>
            </a:r>
            <a:r>
              <a:rPr lang="en-US" sz="2000" b="1" dirty="0">
                <a:solidFill>
                  <a:srgbClr val="C00000"/>
                </a:solidFill>
                <a:latin typeface="Bamini" pitchFamily="2" charset="0"/>
              </a:rPr>
              <a:t>; </a:t>
            </a:r>
            <a:r>
              <a:rPr lang="en-US" sz="2000" b="1" dirty="0" err="1">
                <a:solidFill>
                  <a:srgbClr val="C00000"/>
                </a:solidFill>
                <a:latin typeface="Bamini" pitchFamily="2" charset="0"/>
              </a:rPr>
              <a:t>nrhw;fs</a:t>
            </a:r>
            <a:r>
              <a:rPr lang="en-US" sz="2000" b="1" dirty="0">
                <a:solidFill>
                  <a:srgbClr val="C00000"/>
                </a:solidFill>
                <a:latin typeface="Bamini" pitchFamily="2" charset="0"/>
              </a:rPr>
              <a:t>;;</a:t>
            </a:r>
            <a:r>
              <a:rPr lang="en-US" sz="2000" b="1" dirty="0" err="1">
                <a:solidFill>
                  <a:srgbClr val="C00000"/>
                </a:solidFill>
                <a:latin typeface="Bamini" pitchFamily="2" charset="0"/>
              </a:rPr>
              <a:t>jhd</a:t>
            </a:r>
            <a:r>
              <a:rPr lang="en-US" sz="2000" b="1" dirty="0">
                <a:solidFill>
                  <a:srgbClr val="C00000"/>
                </a:solidFill>
                <a:latin typeface="Bamini" pitchFamily="2" charset="0"/>
              </a:rPr>
              <a:t>; </a:t>
            </a:r>
            <a:r>
              <a:rPr lang="en-US" sz="2000" b="1" dirty="0" err="1">
                <a:solidFill>
                  <a:srgbClr val="C00000"/>
                </a:solidFill>
                <a:latin typeface="Bamini" pitchFamily="2" charset="0"/>
              </a:rPr>
              <a:t>nray;fshfpd;wd</a:t>
            </a:r>
            <a:r>
              <a:rPr lang="en-US" sz="2000" b="1" dirty="0">
                <a:solidFill>
                  <a:srgbClr val="C00000"/>
                </a:solidFill>
                <a:latin typeface="Bamini" pitchFamily="2" charset="0"/>
              </a:rPr>
              <a:t>.</a:t>
            </a:r>
          </a:p>
          <a:p>
            <a:r>
              <a:rPr lang="en-US" sz="2000" b="1" dirty="0" err="1">
                <a:solidFill>
                  <a:srgbClr val="C00000"/>
                </a:solidFill>
                <a:latin typeface="Bamini" pitchFamily="2" charset="0"/>
              </a:rPr>
              <a:t>nraypy</a:t>
            </a:r>
            <a:r>
              <a:rPr lang="en-US" sz="2000" b="1" dirty="0">
                <a:solidFill>
                  <a:srgbClr val="C00000"/>
                </a:solidFill>
                <a:latin typeface="Bamini" pitchFamily="2" charset="0"/>
              </a:rPr>
              <a:t>; </a:t>
            </a:r>
            <a:r>
              <a:rPr lang="en-US" sz="2000" b="1" dirty="0" err="1">
                <a:solidFill>
                  <a:srgbClr val="C00000"/>
                </a:solidFill>
                <a:latin typeface="Bamini" pitchFamily="2" charset="0"/>
              </a:rPr>
              <a:t>ftdkha</a:t>
            </a:r>
            <a:r>
              <a:rPr lang="en-US" sz="2000" b="1" dirty="0">
                <a:solidFill>
                  <a:srgbClr val="C00000"/>
                </a:solidFill>
                <a:latin typeface="Bamini" pitchFamily="2" charset="0"/>
              </a:rPr>
              <a:t>; ,</a:t>
            </a:r>
            <a:r>
              <a:rPr lang="en-US" sz="2000" b="1" dirty="0" err="1">
                <a:solidFill>
                  <a:srgbClr val="C00000"/>
                </a:solidFill>
                <a:latin typeface="Bamini" pitchFamily="2" charset="0"/>
              </a:rPr>
              <a:t>Uq;fs</a:t>
            </a:r>
            <a:r>
              <a:rPr lang="en-US" sz="2000" b="1" dirty="0">
                <a:solidFill>
                  <a:srgbClr val="C00000"/>
                </a:solidFill>
                <a:latin typeface="Bamini" pitchFamily="2" charset="0"/>
              </a:rPr>
              <a:t>;;;;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b="1" dirty="0">
                <a:solidFill>
                  <a:srgbClr val="C00000"/>
                </a:solidFill>
                <a:latin typeface="Bamini" pitchFamily="2" charset="0"/>
              </a:rPr>
              <a:t>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Bamini" pitchFamily="2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Bamini" pitchFamily="2" charset="0"/>
              </a:rPr>
              <a:t>Vnddpy</a:t>
            </a:r>
            <a:r>
              <a:rPr lang="en-US" sz="2000" b="1" dirty="0">
                <a:solidFill>
                  <a:srgbClr val="C00000"/>
                </a:solidFill>
                <a:latin typeface="Bamini" pitchFamily="2" charset="0"/>
              </a:rPr>
              <a:t>; </a:t>
            </a:r>
            <a:r>
              <a:rPr lang="en-US" sz="2000" b="1" dirty="0" err="1">
                <a:solidFill>
                  <a:srgbClr val="C00000"/>
                </a:solidFill>
                <a:latin typeface="Bamini" pitchFamily="2" charset="0"/>
              </a:rPr>
              <a:t>nray;fs;jhd</a:t>
            </a:r>
            <a:r>
              <a:rPr lang="en-US" sz="2000" b="1" dirty="0">
                <a:solidFill>
                  <a:srgbClr val="C00000"/>
                </a:solidFill>
                <a:latin typeface="Bamini" pitchFamily="2" charset="0"/>
              </a:rPr>
              <a:t>; </a:t>
            </a:r>
            <a:r>
              <a:rPr lang="en-US" sz="2000" b="1" dirty="0" err="1">
                <a:solidFill>
                  <a:srgbClr val="C00000"/>
                </a:solidFill>
                <a:latin typeface="Bamini" pitchFamily="2" charset="0"/>
              </a:rPr>
              <a:t>gof;fq;fshfpd;wd</a:t>
            </a:r>
            <a:endParaRPr lang="en-US" sz="2000" b="1" dirty="0">
              <a:solidFill>
                <a:srgbClr val="C00000"/>
              </a:solidFill>
              <a:latin typeface="Bamini" pitchFamily="2" charset="0"/>
            </a:endParaRPr>
          </a:p>
          <a:p>
            <a:r>
              <a:rPr lang="en-US" sz="2000" b="1" dirty="0" err="1">
                <a:solidFill>
                  <a:srgbClr val="C00000"/>
                </a:solidFill>
                <a:latin typeface="Bamini" pitchFamily="2" charset="0"/>
              </a:rPr>
              <a:t>gof;fj;jpy</a:t>
            </a:r>
            <a:r>
              <a:rPr lang="en-US" sz="2000" b="1" dirty="0">
                <a:solidFill>
                  <a:srgbClr val="C00000"/>
                </a:solidFill>
                <a:latin typeface="Bamini" pitchFamily="2" charset="0"/>
              </a:rPr>
              <a:t>; </a:t>
            </a:r>
            <a:r>
              <a:rPr lang="en-US" sz="2000" b="1" dirty="0" err="1">
                <a:solidFill>
                  <a:srgbClr val="C00000"/>
                </a:solidFill>
                <a:latin typeface="Bamini" pitchFamily="2" charset="0"/>
              </a:rPr>
              <a:t>ftdkha</a:t>
            </a:r>
            <a:r>
              <a:rPr lang="en-US" sz="2000" b="1" dirty="0">
                <a:solidFill>
                  <a:srgbClr val="C00000"/>
                </a:solidFill>
                <a:latin typeface="Bamini" pitchFamily="2" charset="0"/>
              </a:rPr>
              <a:t>; ,</a:t>
            </a:r>
            <a:r>
              <a:rPr lang="en-US" sz="2000" b="1" dirty="0" err="1">
                <a:solidFill>
                  <a:srgbClr val="C00000"/>
                </a:solidFill>
                <a:latin typeface="Bamini" pitchFamily="2" charset="0"/>
              </a:rPr>
              <a:t>Uq;fs</a:t>
            </a:r>
            <a:r>
              <a:rPr lang="en-US" sz="2000" b="1" dirty="0">
                <a:solidFill>
                  <a:srgbClr val="C00000"/>
                </a:solidFill>
                <a:latin typeface="Bamini" pitchFamily="2" charset="0"/>
              </a:rPr>
              <a:t>;;;;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b="1" dirty="0">
                <a:solidFill>
                  <a:srgbClr val="C00000"/>
                </a:solidFill>
                <a:latin typeface="Bamini" pitchFamily="2" charset="0"/>
              </a:rPr>
              <a:t>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Bamini" pitchFamily="2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Bamini" pitchFamily="2" charset="0"/>
              </a:rPr>
              <a:t>Vnddpy</a:t>
            </a:r>
            <a:r>
              <a:rPr lang="en-US" sz="2000" b="1" dirty="0">
                <a:solidFill>
                  <a:srgbClr val="C00000"/>
                </a:solidFill>
                <a:latin typeface="Bamini" pitchFamily="2" charset="0"/>
              </a:rPr>
              <a:t>; </a:t>
            </a:r>
            <a:r>
              <a:rPr lang="en-US" sz="2000" b="1" dirty="0" err="1">
                <a:solidFill>
                  <a:srgbClr val="C00000"/>
                </a:solidFill>
                <a:latin typeface="Bamini" pitchFamily="2" charset="0"/>
              </a:rPr>
              <a:t>gof;fq;fs;jhd</a:t>
            </a:r>
            <a:r>
              <a:rPr lang="en-US" sz="2000" b="1" dirty="0">
                <a:solidFill>
                  <a:srgbClr val="C00000"/>
                </a:solidFill>
                <a:latin typeface="Bamini" pitchFamily="2" charset="0"/>
              </a:rPr>
              <a:t>; </a:t>
            </a:r>
            <a:r>
              <a:rPr lang="en-US" sz="2000" b="1" dirty="0" err="1">
                <a:solidFill>
                  <a:srgbClr val="C00000"/>
                </a:solidFill>
                <a:latin typeface="Bamini" pitchFamily="2" charset="0"/>
              </a:rPr>
              <a:t>xOf;fq;fshfpd;wd</a:t>
            </a:r>
            <a:r>
              <a:rPr lang="en-US" sz="2000" b="1" dirty="0">
                <a:solidFill>
                  <a:srgbClr val="C00000"/>
                </a:solidFill>
                <a:latin typeface="Bamini" pitchFamily="2" charset="0"/>
              </a:rPr>
              <a:t>.</a:t>
            </a:r>
          </a:p>
          <a:p>
            <a:r>
              <a:rPr lang="en-US" sz="2000" b="1" dirty="0" err="1">
                <a:solidFill>
                  <a:srgbClr val="C00000"/>
                </a:solidFill>
                <a:latin typeface="Bamini" pitchFamily="2" charset="0"/>
              </a:rPr>
              <a:t>xOf;fj;jpy</a:t>
            </a:r>
            <a:r>
              <a:rPr lang="en-US" sz="2000" b="1" dirty="0">
                <a:solidFill>
                  <a:srgbClr val="C00000"/>
                </a:solidFill>
                <a:latin typeface="Bamini" pitchFamily="2" charset="0"/>
              </a:rPr>
              <a:t>; </a:t>
            </a:r>
            <a:r>
              <a:rPr lang="en-US" sz="2000" b="1" dirty="0" err="1">
                <a:solidFill>
                  <a:srgbClr val="C00000"/>
                </a:solidFill>
                <a:latin typeface="Bamini" pitchFamily="2" charset="0"/>
              </a:rPr>
              <a:t>ftdkha</a:t>
            </a:r>
            <a:r>
              <a:rPr lang="en-US" sz="2000" b="1" dirty="0">
                <a:solidFill>
                  <a:srgbClr val="C00000"/>
                </a:solidFill>
                <a:latin typeface="Bamini" pitchFamily="2" charset="0"/>
              </a:rPr>
              <a:t>; ,</a:t>
            </a:r>
            <a:r>
              <a:rPr lang="en-US" sz="2000" b="1" dirty="0" err="1">
                <a:solidFill>
                  <a:srgbClr val="C00000"/>
                </a:solidFill>
                <a:latin typeface="Bamini" pitchFamily="2" charset="0"/>
              </a:rPr>
              <a:t>Uq;fs</a:t>
            </a:r>
            <a:r>
              <a:rPr lang="en-US" sz="2000" b="1" dirty="0">
                <a:solidFill>
                  <a:srgbClr val="C00000"/>
                </a:solidFill>
                <a:latin typeface="Bamini" pitchFamily="2" charset="0"/>
              </a:rPr>
              <a:t>;;;;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b="1" dirty="0">
                <a:solidFill>
                  <a:srgbClr val="C00000"/>
                </a:solidFill>
                <a:latin typeface="Bamini" pitchFamily="2" charset="0"/>
              </a:rPr>
              <a:t>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Bamini" pitchFamily="2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Bamini" pitchFamily="2" charset="0"/>
              </a:rPr>
              <a:t>Vnddpy</a:t>
            </a:r>
            <a:r>
              <a:rPr lang="en-US" sz="2000" b="1" dirty="0">
                <a:solidFill>
                  <a:srgbClr val="C00000"/>
                </a:solidFill>
                <a:latin typeface="Bamini" pitchFamily="2" charset="0"/>
              </a:rPr>
              <a:t>; </a:t>
            </a:r>
            <a:r>
              <a:rPr lang="en-US" sz="2000" b="1" dirty="0" err="1">
                <a:solidFill>
                  <a:srgbClr val="C00000"/>
                </a:solidFill>
                <a:latin typeface="Bamini" pitchFamily="2" charset="0"/>
              </a:rPr>
              <a:t>xOf;fk;jhd</a:t>
            </a:r>
            <a:r>
              <a:rPr lang="en-US" sz="2000" b="1" dirty="0">
                <a:solidFill>
                  <a:srgbClr val="C00000"/>
                </a:solidFill>
                <a:latin typeface="Bamini" pitchFamily="2" charset="0"/>
              </a:rPr>
              <a:t>; </a:t>
            </a:r>
            <a:r>
              <a:rPr lang="en-US" sz="2000" b="1" dirty="0" err="1">
                <a:solidFill>
                  <a:srgbClr val="C00000"/>
                </a:solidFill>
                <a:latin typeface="Bamini" pitchFamily="2" charset="0"/>
              </a:rPr>
              <a:t>cq;fs</a:t>
            </a:r>
            <a:r>
              <a:rPr lang="en-US" sz="2000" b="1" dirty="0">
                <a:solidFill>
                  <a:srgbClr val="C00000"/>
                </a:solidFill>
                <a:latin typeface="Bamini" pitchFamily="2" charset="0"/>
              </a:rPr>
              <a:t>; </a:t>
            </a:r>
            <a:r>
              <a:rPr lang="en-US" sz="2000" b="1" dirty="0" err="1">
                <a:solidFill>
                  <a:srgbClr val="C00000"/>
                </a:solidFill>
                <a:latin typeface="Bamini" pitchFamily="2" charset="0"/>
              </a:rPr>
              <a:t>tho;it</a:t>
            </a:r>
            <a:r>
              <a:rPr lang="en-US" sz="2000" b="1" dirty="0">
                <a:solidFill>
                  <a:srgbClr val="C00000"/>
                </a:solidFill>
                <a:latin typeface="Bamini" pitchFamily="2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Bamini" pitchFamily="2" charset="0"/>
              </a:rPr>
              <a:t>jPh;khdpf;fpd;wJ</a:t>
            </a:r>
            <a:r>
              <a:rPr lang="en-US" sz="2000" b="1" dirty="0">
                <a:solidFill>
                  <a:srgbClr val="C00000"/>
                </a:solidFill>
                <a:latin typeface="Bamini" pitchFamily="2" charset="0"/>
              </a:rPr>
              <a:t>.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2311AB"/>
                </a:solidFill>
                <a:latin typeface="Bamini" pitchFamily="2" charset="0"/>
              </a:rPr>
              <a:t>                            - </a:t>
            </a:r>
            <a:r>
              <a:rPr lang="en-US" sz="2000" b="1" dirty="0" err="1">
                <a:solidFill>
                  <a:srgbClr val="2311AB"/>
                </a:solidFill>
                <a:latin typeface="Bamini" pitchFamily="2" charset="0"/>
              </a:rPr>
              <a:t>mUl;je;ij</a:t>
            </a:r>
            <a:r>
              <a:rPr lang="en-US" sz="2000" b="1" dirty="0">
                <a:solidFill>
                  <a:srgbClr val="2311AB"/>
                </a:solidFill>
                <a:latin typeface="Bamini" pitchFamily="2" charset="0"/>
              </a:rPr>
              <a:t> </a:t>
            </a:r>
            <a:r>
              <a:rPr lang="en-US" sz="2000" b="1" dirty="0" err="1">
                <a:solidFill>
                  <a:srgbClr val="2311AB"/>
                </a:solidFill>
                <a:latin typeface="Bamini" pitchFamily="2" charset="0"/>
              </a:rPr>
              <a:t>Ntjhj;jphp</a:t>
            </a:r>
            <a:r>
              <a:rPr lang="en-US" sz="2000" b="1" dirty="0">
                <a:solidFill>
                  <a:srgbClr val="2311AB"/>
                </a:solidFill>
                <a:latin typeface="Bamini" pitchFamily="2" charset="0"/>
              </a:rPr>
              <a:t> </a:t>
            </a:r>
            <a:r>
              <a:rPr lang="en-US" sz="2000" b="1" dirty="0" err="1">
                <a:solidFill>
                  <a:srgbClr val="2311AB"/>
                </a:solidFill>
                <a:latin typeface="Bamini" pitchFamily="2" charset="0"/>
              </a:rPr>
              <a:t>kfhp</a:t>
            </a:r>
            <a:r>
              <a:rPr lang="en-US" sz="2000" b="1" dirty="0">
                <a:solidFill>
                  <a:srgbClr val="2311AB"/>
                </a:solidFill>
                <a:latin typeface="Bamini" pitchFamily="2" charset="0"/>
              </a:rPr>
              <a:t>\p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912573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394"/>
            <a:ext cx="12192000" cy="1320800"/>
          </a:xfrm>
        </p:spPr>
        <p:txBody>
          <a:bodyPr/>
          <a:lstStyle/>
          <a:p>
            <a:r>
              <a:rPr lang="en-US" sz="4400" b="1" dirty="0">
                <a:solidFill>
                  <a:srgbClr val="2311AB"/>
                </a:solidFill>
                <a:latin typeface="Bamini" pitchFamily="2" charset="0"/>
              </a:rPr>
              <a:t>4</a:t>
            </a:r>
            <a:r>
              <a:rPr lang="en-US" sz="4400" b="1" dirty="0" smtClean="0">
                <a:solidFill>
                  <a:srgbClr val="2311AB"/>
                </a:solidFill>
                <a:latin typeface="Bamini" pitchFamily="2" charset="0"/>
              </a:rPr>
              <a:t>. </a:t>
            </a:r>
            <a:r>
              <a:rPr lang="en-US" sz="4400" b="1" dirty="0" err="1" smtClean="0">
                <a:solidFill>
                  <a:srgbClr val="2311AB"/>
                </a:solidFill>
                <a:latin typeface="Bamini" pitchFamily="2" charset="0"/>
              </a:rPr>
              <a:t>rpwe;j</a:t>
            </a:r>
            <a:r>
              <a:rPr lang="en-US" sz="4400" b="1" dirty="0" smtClean="0">
                <a:solidFill>
                  <a:srgbClr val="2311AB"/>
                </a:solidFill>
                <a:latin typeface="Bamini" pitchFamily="2" charset="0"/>
              </a:rPr>
              <a:t> </a:t>
            </a:r>
            <a:r>
              <a:rPr lang="en-US" sz="4400" b="1" dirty="0" err="1" smtClean="0">
                <a:solidFill>
                  <a:srgbClr val="2311AB"/>
                </a:solidFill>
                <a:latin typeface="Bamini" pitchFamily="2" charset="0"/>
              </a:rPr>
              <a:t>gz;Gfis</a:t>
            </a:r>
            <a:r>
              <a:rPr lang="en-US" sz="4400" b="1" dirty="0" smtClean="0">
                <a:solidFill>
                  <a:srgbClr val="2311AB"/>
                </a:solidFill>
                <a:latin typeface="Bamini" pitchFamily="2" charset="0"/>
              </a:rPr>
              <a:t> </a:t>
            </a:r>
            <a:r>
              <a:rPr lang="en-US" sz="4400" b="1" dirty="0" err="1" smtClean="0">
                <a:solidFill>
                  <a:srgbClr val="2311AB"/>
                </a:solidFill>
                <a:latin typeface="Bamini" pitchFamily="2" charset="0"/>
              </a:rPr>
              <a:t>fl;likj;jy</a:t>
            </a:r>
            <a:r>
              <a:rPr lang="en-US" dirty="0" smtClean="0">
                <a:latin typeface="Bamini" pitchFamily="2" charset="0"/>
              </a:rPr>
              <a:t>;</a:t>
            </a:r>
            <a:endParaRPr lang="en-US" dirty="0"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8" y="1375084"/>
            <a:ext cx="12156111" cy="5482916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sz="3200" b="1" dirty="0" smtClean="0">
                <a:solidFill>
                  <a:srgbClr val="660066"/>
                </a:solidFill>
                <a:latin typeface="Bamini" pitchFamily="2" charset="0"/>
              </a:rPr>
              <a:t> ,</a:t>
            </a:r>
            <a:r>
              <a:rPr lang="en-US" sz="3200" b="1" dirty="0" err="1">
                <a:solidFill>
                  <a:srgbClr val="660066"/>
                </a:solidFill>
                <a:latin typeface="Bamini" pitchFamily="2" charset="0"/>
              </a:rPr>
              <a:t>sikapNyNa</a:t>
            </a:r>
            <a:r>
              <a:rPr lang="en-US" sz="3200" b="1" dirty="0">
                <a:solidFill>
                  <a:srgbClr val="660066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latin typeface="Bamini" pitchFamily="2" charset="0"/>
              </a:rPr>
              <a:t>rpwe;j</a:t>
            </a:r>
            <a:r>
              <a:rPr lang="en-US" sz="3200" b="1" dirty="0">
                <a:solidFill>
                  <a:srgbClr val="660066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latin typeface="Bamini" pitchFamily="2" charset="0"/>
              </a:rPr>
              <a:t>gz;Gfis</a:t>
            </a:r>
            <a:r>
              <a:rPr lang="en-US" sz="3200" b="1" dirty="0">
                <a:solidFill>
                  <a:srgbClr val="660066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latin typeface="Bamini" pitchFamily="2" charset="0"/>
              </a:rPr>
              <a:t>cl;nrYj;Jjy</a:t>
            </a:r>
            <a:r>
              <a:rPr lang="en-US" sz="3200" b="1" dirty="0">
                <a:solidFill>
                  <a:srgbClr val="660066"/>
                </a:solidFill>
                <a:latin typeface="Bamini" pitchFamily="2" charset="0"/>
              </a:rPr>
              <a:t>; </a:t>
            </a:r>
          </a:p>
          <a:p>
            <a:pPr lvl="0">
              <a:lnSpc>
                <a:spcPct val="150000"/>
              </a:lnSpc>
            </a:pPr>
            <a:r>
              <a:rPr lang="en-US" sz="3200" b="1" dirty="0">
                <a:solidFill>
                  <a:srgbClr val="660066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latin typeface="Bamini" pitchFamily="2" charset="0"/>
              </a:rPr>
              <a:t>Neh;kiwahd</a:t>
            </a:r>
            <a:r>
              <a:rPr lang="en-US" sz="3200" b="1" dirty="0">
                <a:solidFill>
                  <a:srgbClr val="660066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latin typeface="Bamini" pitchFamily="2" charset="0"/>
              </a:rPr>
              <a:t>nray</a:t>
            </a:r>
            <a:r>
              <a:rPr lang="en-US" sz="3200" b="1" dirty="0">
                <a:solidFill>
                  <a:srgbClr val="660066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rgbClr val="660066"/>
                </a:solidFill>
                <a:latin typeface="Bamini" pitchFamily="2" charset="0"/>
              </a:rPr>
              <a:t>cUthf;Fjy</a:t>
            </a:r>
            <a:r>
              <a:rPr lang="en-US" sz="3200" b="1" dirty="0">
                <a:solidFill>
                  <a:srgbClr val="660066"/>
                </a:solidFill>
                <a:latin typeface="Bamini" pitchFamily="2" charset="0"/>
              </a:rPr>
              <a:t>;</a:t>
            </a:r>
          </a:p>
          <a:p>
            <a:pPr lvl="0">
              <a:lnSpc>
                <a:spcPct val="170000"/>
              </a:lnSpc>
            </a:pPr>
            <a:r>
              <a:rPr lang="en-US" sz="3200" b="1" dirty="0">
                <a:solidFill>
                  <a:srgbClr val="660066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latin typeface="Bamini" pitchFamily="2" charset="0"/>
              </a:rPr>
              <a:t>khzth;fis</a:t>
            </a:r>
            <a:r>
              <a:rPr lang="en-US" sz="3200" b="1" dirty="0">
                <a:solidFill>
                  <a:srgbClr val="660066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latin typeface="Bamini" pitchFamily="2" charset="0"/>
              </a:rPr>
              <a:t>Cf;Ftpj;jy</a:t>
            </a:r>
            <a:r>
              <a:rPr lang="en-US" sz="3200" b="1" dirty="0">
                <a:solidFill>
                  <a:srgbClr val="660066"/>
                </a:solidFill>
                <a:latin typeface="Bamini" pitchFamily="2" charset="0"/>
              </a:rPr>
              <a:t>;</a:t>
            </a:r>
            <a:endParaRPr lang="en-US" sz="3200" dirty="0">
              <a:solidFill>
                <a:srgbClr val="660066"/>
              </a:solidFill>
              <a:latin typeface="Bamini" pitchFamily="2" charset="0"/>
            </a:endParaRPr>
          </a:p>
          <a:p>
            <a:pPr lvl="0">
              <a:lnSpc>
                <a:spcPct val="170000"/>
              </a:lnSpc>
            </a:pPr>
            <a:r>
              <a:rPr lang="en-US" sz="3200" b="1" dirty="0">
                <a:solidFill>
                  <a:srgbClr val="660066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latin typeface="Bamini" pitchFamily="2" charset="0"/>
              </a:rPr>
              <a:t>fUj;Jf;fis</a:t>
            </a:r>
            <a:r>
              <a:rPr lang="en-US" sz="3200" b="1" dirty="0">
                <a:solidFill>
                  <a:srgbClr val="660066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latin typeface="Bamini" pitchFamily="2" charset="0"/>
              </a:rPr>
              <a:t>tpthjpf;fr</a:t>
            </a:r>
            <a:r>
              <a:rPr lang="en-US" sz="3200" b="1" dirty="0">
                <a:solidFill>
                  <a:srgbClr val="660066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rgbClr val="660066"/>
                </a:solidFill>
                <a:latin typeface="Bamini" pitchFamily="2" charset="0"/>
              </a:rPr>
              <a:t>nra;jy</a:t>
            </a:r>
            <a:r>
              <a:rPr lang="en-US" sz="3200" b="1" dirty="0">
                <a:solidFill>
                  <a:srgbClr val="660066"/>
                </a:solidFill>
                <a:latin typeface="Bamini" pitchFamily="2" charset="0"/>
              </a:rPr>
              <a:t>; </a:t>
            </a:r>
            <a:endParaRPr lang="en-US" sz="3200" dirty="0">
              <a:solidFill>
                <a:srgbClr val="7030A0"/>
              </a:solidFill>
              <a:latin typeface="Bamini" pitchFamily="2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607189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930400"/>
          </a:xfrm>
        </p:spPr>
        <p:txBody>
          <a:bodyPr>
            <a:normAutofit/>
          </a:bodyPr>
          <a:lstStyle/>
          <a:p>
            <a:pPr lvl="0"/>
            <a:r>
              <a:rPr lang="en-US" sz="3200" b="1" dirty="0" err="1" smtClean="0">
                <a:solidFill>
                  <a:srgbClr val="950913"/>
                </a:solidFill>
                <a:latin typeface="Bamini" pitchFamily="2" charset="0"/>
              </a:rPr>
              <a:t>fPo;f;fz;l</a:t>
            </a:r>
            <a:r>
              <a:rPr lang="en-US" sz="3200" b="1" dirty="0" smtClean="0">
                <a:solidFill>
                  <a:srgbClr val="950913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rgbClr val="950913"/>
                </a:solidFill>
                <a:latin typeface="Bamini" pitchFamily="2" charset="0"/>
              </a:rPr>
              <a:t>gz;Gfs</a:t>
            </a:r>
            <a:r>
              <a:rPr lang="en-US" sz="3200" b="1" dirty="0" smtClean="0">
                <a:solidFill>
                  <a:srgbClr val="950913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rgbClr val="950913"/>
                </a:solidFill>
                <a:latin typeface="Bamini" pitchFamily="2" charset="0"/>
              </a:rPr>
              <a:t>xt;nthU</a:t>
            </a:r>
            <a:r>
              <a:rPr lang="en-US" sz="3200" b="1" dirty="0">
                <a:solidFill>
                  <a:srgbClr val="950913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rgbClr val="950913"/>
                </a:solidFill>
                <a:latin typeface="Bamini" pitchFamily="2" charset="0"/>
              </a:rPr>
              <a:t>jdpg;gl;l</a:t>
            </a:r>
            <a:r>
              <a:rPr lang="en-US" sz="3200" b="1" dirty="0" smtClean="0">
                <a:solidFill>
                  <a:srgbClr val="950913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rgbClr val="950913"/>
                </a:solidFill>
                <a:latin typeface="Bamini" pitchFamily="2" charset="0"/>
              </a:rPr>
              <a:t>khzth;fspd</a:t>
            </a:r>
            <a:r>
              <a:rPr lang="en-US" sz="3200" b="1" dirty="0">
                <a:solidFill>
                  <a:srgbClr val="950913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rgbClr val="950913"/>
                </a:solidFill>
                <a:latin typeface="Bamini" pitchFamily="2" charset="0"/>
              </a:rPr>
              <a:t>MSik</a:t>
            </a:r>
            <a:r>
              <a:rPr lang="en-US" sz="3200" b="1" dirty="0" smtClean="0">
                <a:solidFill>
                  <a:srgbClr val="950913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rgbClr val="950913"/>
                </a:solidFill>
                <a:latin typeface="Bamini" pitchFamily="2" charset="0"/>
              </a:rPr>
              <a:t>Nkk;ghl;L</a:t>
            </a:r>
            <a:r>
              <a:rPr lang="en-US" sz="3200" b="1" dirty="0">
                <a:solidFill>
                  <a:srgbClr val="950913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rgbClr val="950913"/>
                </a:solidFill>
                <a:latin typeface="Bamini" pitchFamily="2" charset="0"/>
              </a:rPr>
              <a:t>tsh;r;rpf;F</a:t>
            </a:r>
            <a:r>
              <a:rPr lang="en-US" sz="3200" b="1" dirty="0">
                <a:solidFill>
                  <a:srgbClr val="950913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rgbClr val="950913"/>
                </a:solidFill>
                <a:latin typeface="Bamini" pitchFamily="2" charset="0"/>
              </a:rPr>
              <a:t>Jhz;fshf</a:t>
            </a:r>
            <a:r>
              <a:rPr lang="en-US" sz="3200" b="1" dirty="0">
                <a:solidFill>
                  <a:srgbClr val="950913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rgbClr val="950913"/>
                </a:solidFill>
                <a:latin typeface="Bamini" pitchFamily="2" charset="0"/>
              </a:rPr>
              <a:t>mikfpd;wd</a:t>
            </a:r>
            <a:r>
              <a:rPr lang="en-US" sz="3200" b="1" dirty="0">
                <a:solidFill>
                  <a:srgbClr val="950913"/>
                </a:solidFill>
                <a:latin typeface="Bamini" pitchFamily="2" charset="0"/>
              </a:rPr>
              <a:t>.</a:t>
            </a:r>
            <a:endParaRPr lang="en-US" sz="3200" dirty="0">
              <a:solidFill>
                <a:srgbClr val="950913"/>
              </a:solidFill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5700"/>
            <a:ext cx="12192000" cy="5702300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50000"/>
              </a:lnSpc>
            </a:pPr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khpahij</a:t>
            </a:r>
            <a:r>
              <a:rPr lang="en-US" sz="2800" b="1" dirty="0" smtClean="0">
                <a:solidFill>
                  <a:srgbClr val="2114CA"/>
                </a:solidFill>
              </a:rPr>
              <a:t> </a:t>
            </a:r>
            <a:r>
              <a:rPr lang="en-US" sz="2800" b="1" dirty="0">
                <a:solidFill>
                  <a:srgbClr val="00B0F0"/>
                </a:solidFill>
              </a:rPr>
              <a:t>(</a:t>
            </a:r>
            <a:r>
              <a:rPr 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respect</a:t>
            </a:r>
            <a:r>
              <a:rPr lang="en-US" sz="2800" b="1" dirty="0">
                <a:solidFill>
                  <a:srgbClr val="00B0F0"/>
                </a:solidFill>
              </a:rPr>
              <a:t>)</a:t>
            </a:r>
            <a:endParaRPr lang="en-US" sz="2800" dirty="0">
              <a:solidFill>
                <a:srgbClr val="00B0F0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err="1">
                <a:solidFill>
                  <a:srgbClr val="2114CA"/>
                </a:solidFill>
                <a:latin typeface="Bamini" pitchFamily="2" charset="0"/>
              </a:rPr>
              <a:t>guhkhpg;G</a:t>
            </a:r>
            <a:r>
              <a:rPr lang="en-US" sz="2800" b="1" dirty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Bamini" pitchFamily="2" charset="0"/>
              </a:rPr>
              <a:t>(</a:t>
            </a:r>
            <a:r>
              <a:rPr 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r>
              <a:rPr lang="en-US" sz="2800" b="1" dirty="0">
                <a:solidFill>
                  <a:srgbClr val="00B0F0"/>
                </a:solidFill>
                <a:latin typeface="Bamini" pitchFamily="2" charset="0"/>
              </a:rPr>
              <a:t>)</a:t>
            </a:r>
            <a:endParaRPr lang="en-US" sz="2800" dirty="0">
              <a:solidFill>
                <a:srgbClr val="00B0F0"/>
              </a:solidFill>
              <a:latin typeface="Bamini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err="1">
                <a:solidFill>
                  <a:srgbClr val="2114CA"/>
                </a:solidFill>
                <a:latin typeface="Bamini" pitchFamily="2" charset="0"/>
              </a:rPr>
              <a:t>nghWg;G</a:t>
            </a:r>
            <a:r>
              <a:rPr lang="en-US" sz="2800" b="1" dirty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2800" b="1" dirty="0">
                <a:solidFill>
                  <a:srgbClr val="00B0F0"/>
                </a:solidFill>
              </a:rPr>
              <a:t>(</a:t>
            </a:r>
            <a:r>
              <a:rPr 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</a:t>
            </a:r>
            <a:r>
              <a:rPr lang="en-US" sz="2800" b="1" dirty="0">
                <a:solidFill>
                  <a:srgbClr val="00B0F0"/>
                </a:solidFill>
              </a:rPr>
              <a:t>)</a:t>
            </a:r>
            <a:endParaRPr lang="en-US" sz="2800" dirty="0">
              <a:solidFill>
                <a:srgbClr val="00B0F0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err="1">
                <a:solidFill>
                  <a:srgbClr val="2114CA"/>
                </a:solidFill>
                <a:latin typeface="Bamini" pitchFamily="2" charset="0"/>
              </a:rPr>
              <a:t>Neh;ik</a:t>
            </a:r>
            <a:r>
              <a:rPr lang="en-US" sz="2800" b="1" dirty="0">
                <a:solidFill>
                  <a:srgbClr val="2114CA"/>
                </a:solidFill>
              </a:rPr>
              <a:t> </a:t>
            </a:r>
            <a:r>
              <a:rPr lang="en-US" sz="2800" b="1" dirty="0">
                <a:solidFill>
                  <a:srgbClr val="00B0F0"/>
                </a:solidFill>
              </a:rPr>
              <a:t>(</a:t>
            </a:r>
            <a:r>
              <a:rPr 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fairness)</a:t>
            </a:r>
            <a:endParaRPr lang="en-US" sz="28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err="1">
                <a:solidFill>
                  <a:srgbClr val="2114CA"/>
                </a:solidFill>
                <a:latin typeface="Bamini" pitchFamily="2" charset="0"/>
              </a:rPr>
              <a:t>ek;gfj;jd;ik</a:t>
            </a:r>
            <a:r>
              <a:rPr lang="en-US" sz="2800" b="1" dirty="0">
                <a:solidFill>
                  <a:srgbClr val="2114CA"/>
                </a:solidFill>
              </a:rPr>
              <a:t> </a:t>
            </a:r>
            <a:r>
              <a:rPr lang="en-US" sz="2800" b="1" dirty="0">
                <a:solidFill>
                  <a:srgbClr val="00B0F0"/>
                </a:solidFill>
              </a:rPr>
              <a:t>(trustworthiness)</a:t>
            </a:r>
            <a:endParaRPr lang="en-US" sz="2800" dirty="0">
              <a:solidFill>
                <a:srgbClr val="00B0F0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err="1">
                <a:solidFill>
                  <a:srgbClr val="2114CA"/>
                </a:solidFill>
                <a:latin typeface="Bamini" pitchFamily="2" charset="0"/>
              </a:rPr>
              <a:t>ijhpak</a:t>
            </a:r>
            <a:r>
              <a:rPr lang="en-US" sz="2800" b="1" dirty="0">
                <a:solidFill>
                  <a:srgbClr val="2114CA"/>
                </a:solidFill>
                <a:latin typeface="Bamini" pitchFamily="2" charset="0"/>
              </a:rPr>
              <a:t>; </a:t>
            </a:r>
            <a:r>
              <a:rPr lang="en-US" sz="2800" b="1" dirty="0">
                <a:solidFill>
                  <a:srgbClr val="00B0F0"/>
                </a:solidFill>
              </a:rPr>
              <a:t>(</a:t>
            </a:r>
            <a:r>
              <a:rPr 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courage</a:t>
            </a:r>
            <a:r>
              <a:rPr lang="en-US" sz="2800" b="1" dirty="0">
                <a:solidFill>
                  <a:srgbClr val="00B0F0"/>
                </a:solidFill>
              </a:rPr>
              <a:t>)</a:t>
            </a:r>
            <a:endParaRPr lang="en-US" sz="2800" dirty="0">
              <a:solidFill>
                <a:srgbClr val="00B0F0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err="1">
                <a:solidFill>
                  <a:srgbClr val="2114CA"/>
                </a:solidFill>
                <a:latin typeface="Bamini" pitchFamily="2" charset="0"/>
              </a:rPr>
              <a:t>tplhKaw;rp</a:t>
            </a:r>
            <a:r>
              <a:rPr lang="en-US" sz="2800" b="1" dirty="0">
                <a:solidFill>
                  <a:srgbClr val="2114CA"/>
                </a:solidFill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(diligence</a:t>
            </a:r>
            <a:r>
              <a:rPr lang="en-US" sz="2800" b="1" dirty="0">
                <a:solidFill>
                  <a:srgbClr val="00B0F0"/>
                </a:solidFill>
              </a:rPr>
              <a:t>)</a:t>
            </a:r>
            <a:endParaRPr lang="en-US" sz="2800" dirty="0">
              <a:solidFill>
                <a:srgbClr val="00B0F0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800" b="1" dirty="0" err="1">
                <a:solidFill>
                  <a:srgbClr val="2114CA"/>
                </a:solidFill>
                <a:latin typeface="Bamini" pitchFamily="2" charset="0"/>
              </a:rPr>
              <a:t>xUikg;ghL</a:t>
            </a:r>
            <a:r>
              <a:rPr lang="en-US" sz="2800" b="1" dirty="0">
                <a:solidFill>
                  <a:srgbClr val="2114CA"/>
                </a:solidFill>
              </a:rPr>
              <a:t> </a:t>
            </a:r>
            <a:r>
              <a:rPr lang="en-US" sz="2800" b="1" dirty="0">
                <a:solidFill>
                  <a:srgbClr val="00B0F0"/>
                </a:solidFill>
              </a:rPr>
              <a:t>(</a:t>
            </a:r>
            <a:r>
              <a:rPr 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Integration</a:t>
            </a:r>
            <a:r>
              <a:rPr lang="en-US" sz="2800" b="1" dirty="0">
                <a:solidFill>
                  <a:srgbClr val="00B0F0"/>
                </a:solidFill>
              </a:rPr>
              <a:t>)</a:t>
            </a:r>
            <a:endParaRPr lang="en-US" sz="2800" dirty="0">
              <a:solidFill>
                <a:srgbClr val="00B0F0"/>
              </a:solidFill>
            </a:endParaRPr>
          </a:p>
          <a:p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5577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494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2311AB"/>
                </a:solidFill>
                <a:latin typeface="Bamini" pitchFamily="2" charset="0"/>
              </a:rPr>
              <a:t>5</a:t>
            </a:r>
            <a:r>
              <a:rPr lang="en-US" sz="4000" b="1" dirty="0" smtClean="0">
                <a:solidFill>
                  <a:srgbClr val="2311AB"/>
                </a:solidFill>
                <a:latin typeface="Bamini" pitchFamily="2" charset="0"/>
              </a:rPr>
              <a:t>. </a:t>
            </a:r>
            <a:r>
              <a:rPr lang="en-US" sz="4000" b="1" dirty="0" err="1">
                <a:solidFill>
                  <a:srgbClr val="2311AB"/>
                </a:solidFill>
                <a:latin typeface="Bamini" pitchFamily="2" charset="0"/>
              </a:rPr>
              <a:t>MSikia</a:t>
            </a:r>
            <a:r>
              <a:rPr lang="en-US" sz="4000" b="1" dirty="0">
                <a:solidFill>
                  <a:srgbClr val="2311AB"/>
                </a:solidFill>
                <a:latin typeface="Bamini" pitchFamily="2" charset="0"/>
              </a:rPr>
              <a:t> </a:t>
            </a:r>
            <a:r>
              <a:rPr lang="en-US" sz="4000" b="1" dirty="0" err="1">
                <a:solidFill>
                  <a:srgbClr val="2311AB"/>
                </a:solidFill>
                <a:latin typeface="Bamini" pitchFamily="2" charset="0"/>
              </a:rPr>
              <a:t>Nkk;gLj;Jjy</a:t>
            </a:r>
            <a:endParaRPr lang="en-US" sz="4000" dirty="0">
              <a:solidFill>
                <a:srgbClr val="0070C0"/>
              </a:solidFill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49400"/>
            <a:ext cx="12192000" cy="5308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800" b="1" dirty="0" err="1" smtClean="0">
                <a:solidFill>
                  <a:srgbClr val="FF0000"/>
                </a:solidFill>
                <a:latin typeface="Bamini" pitchFamily="2" charset="0"/>
              </a:rPr>
              <a:t>gs;sp</a:t>
            </a:r>
            <a:r>
              <a:rPr lang="en-US" sz="2800" b="1" dirty="0" smtClean="0">
                <a:solidFill>
                  <a:srgbClr val="FF0000"/>
                </a:solidFill>
                <a:latin typeface="Bamini" pitchFamily="2" charset="0"/>
              </a:rPr>
              <a:t> – </a:t>
            </a:r>
            <a:r>
              <a:rPr lang="en-US" sz="2800" b="1" dirty="0" err="1" smtClean="0">
                <a:solidFill>
                  <a:srgbClr val="FF0000"/>
                </a:solidFill>
                <a:latin typeface="Bamini" pitchFamily="2" charset="0"/>
              </a:rPr>
              <a:t>Mrphpah</a:t>
            </a:r>
            <a:r>
              <a:rPr lang="en-US" sz="2800" b="1" dirty="0" smtClean="0">
                <a:solidFill>
                  <a:srgbClr val="FF0000"/>
                </a:solidFill>
                <a:latin typeface="Bamini" pitchFamily="2" charset="0"/>
              </a:rPr>
              <a:t>;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b="1" dirty="0" smtClean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Bamini" pitchFamily="2" charset="0"/>
              </a:rPr>
              <a:t>khzth</a:t>
            </a:r>
            <a:r>
              <a:rPr lang="en-US" sz="2800" b="1" dirty="0" smtClean="0">
                <a:solidFill>
                  <a:srgbClr val="FF0000"/>
                </a:solidFill>
                <a:latin typeface="Bamini" pitchFamily="2" charset="0"/>
              </a:rPr>
              <a:t>;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b="1" dirty="0" smtClean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MSik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mini" pitchFamily="2" charset="0"/>
              </a:rPr>
              <a:t>tsh;r;rp</a:t>
            </a:r>
            <a:r>
              <a:rPr lang="en-US" sz="28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endParaRPr lang="en-US" sz="2800" b="1" dirty="0" smtClean="0">
              <a:solidFill>
                <a:srgbClr val="FF0000"/>
              </a:solidFill>
              <a:latin typeface="Bamini" pitchFamily="2" charset="0"/>
            </a:endParaRPr>
          </a:p>
          <a:p>
            <a:pPr lvl="0"/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MrphpaUf;F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  </a:t>
            </a:r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rthy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; </a:t>
            </a:r>
          </a:p>
          <a:p>
            <a:pPr lvl="0"/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khztUf;F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kpfg;nghpa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tha;g;G</a:t>
            </a:r>
            <a:endParaRPr lang="en-US" sz="2800" b="1" dirty="0" smtClean="0">
              <a:solidFill>
                <a:srgbClr val="2114CA"/>
              </a:solidFill>
              <a:latin typeface="Bamini" pitchFamily="2" charset="0"/>
            </a:endParaRPr>
          </a:p>
          <a:p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KO </a:t>
            </a:r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MSik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 – </a:t>
            </a:r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gs;sp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Kf;fpag;gq;F</a:t>
            </a:r>
            <a:endParaRPr lang="en-US" sz="2800" b="1" dirty="0" smtClean="0">
              <a:solidFill>
                <a:srgbClr val="2114CA"/>
              </a:solidFill>
              <a:latin typeface="Bamini" pitchFamily="2" charset="0"/>
            </a:endParaRPr>
          </a:p>
          <a:p>
            <a:pPr lvl="0"/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Rje;jpuk</a:t>
            </a:r>
            <a:r>
              <a:rPr lang="en-US" sz="2800" b="1" dirty="0">
                <a:solidFill>
                  <a:srgbClr val="2114CA"/>
                </a:solidFill>
                <a:latin typeface="Bamini" pitchFamily="2" charset="0"/>
              </a:rPr>
              <a:t>;</a:t>
            </a:r>
            <a:r>
              <a:rPr lang="en-US" sz="2800" b="1" dirty="0">
                <a:solidFill>
                  <a:srgbClr val="2114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b="1" dirty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2114CA"/>
                </a:solidFill>
                <a:latin typeface="Bamini" pitchFamily="2" charset="0"/>
              </a:rPr>
              <a:t>khpahij</a:t>
            </a:r>
            <a:r>
              <a:rPr lang="en-US" sz="2800" b="1" dirty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2114CA"/>
                </a:solidFill>
                <a:latin typeface="Bamini" pitchFamily="2" charset="0"/>
              </a:rPr>
              <a:t>kw;Wk</a:t>
            </a:r>
            <a:r>
              <a:rPr lang="en-US" sz="2800" b="1" dirty="0">
                <a:solidFill>
                  <a:srgbClr val="2114CA"/>
                </a:solidFill>
                <a:latin typeface="Bamini" pitchFamily="2" charset="0"/>
              </a:rPr>
              <a:t>; ,</a:t>
            </a:r>
            <a:r>
              <a:rPr lang="en-US" sz="2800" b="1" dirty="0" err="1">
                <a:solidFill>
                  <a:srgbClr val="2114CA"/>
                </a:solidFill>
                <a:latin typeface="Bamini" pitchFamily="2" charset="0"/>
              </a:rPr>
              <a:t>uf;fj;ij</a:t>
            </a:r>
            <a:r>
              <a:rPr lang="en-US" sz="2800" b="1" dirty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fw;Wj;jUjy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;</a:t>
            </a:r>
          </a:p>
          <a:p>
            <a:pPr lvl="0"/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ngw;NwhUf;F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mLj;j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epiy</a:t>
            </a:r>
            <a:endParaRPr lang="en-US" sz="2800" b="1" dirty="0" smtClean="0">
              <a:solidFill>
                <a:srgbClr val="2114CA"/>
              </a:solidFill>
              <a:latin typeface="Bamini" pitchFamily="2" charset="0"/>
            </a:endParaRPr>
          </a:p>
          <a:p>
            <a:pPr lvl="0"/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Mrphpah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Kd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khjphp</a:t>
            </a:r>
            <a:endParaRPr lang="en-US" sz="2800" b="1" dirty="0" smtClean="0">
              <a:solidFill>
                <a:srgbClr val="2114CA"/>
              </a:solidFill>
              <a:latin typeface="Bamini" pitchFamily="2" charset="0"/>
            </a:endParaRPr>
          </a:p>
          <a:p>
            <a:pPr lvl="0"/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gs;sp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KbtpYk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xOf;fk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kw;Wk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epajp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2114CA"/>
                </a:solidFill>
                <a:latin typeface="Bamini" pitchFamily="2" charset="0"/>
              </a:rPr>
              <a:t>filg;gpbj;jy</a:t>
            </a:r>
            <a:r>
              <a:rPr lang="en-US" sz="2800" b="1" dirty="0" smtClean="0">
                <a:solidFill>
                  <a:srgbClr val="2114CA"/>
                </a:solidFill>
                <a:latin typeface="Bamini" pitchFamily="2" charset="0"/>
              </a:rPr>
              <a:t>;; </a:t>
            </a:r>
            <a:endParaRPr lang="en-US" sz="2800" b="1" dirty="0">
              <a:solidFill>
                <a:srgbClr val="2114CA"/>
              </a:solidFill>
              <a:latin typeface="Bamini" pitchFamily="2" charset="0"/>
            </a:endParaRPr>
          </a:p>
          <a:p>
            <a:endParaRPr lang="en-US" sz="2800" b="1" dirty="0">
              <a:solidFill>
                <a:schemeClr val="accent6">
                  <a:lumMod val="75000"/>
                </a:schemeClr>
              </a:solidFill>
              <a:latin typeface="Bamini" pitchFamily="2" charset="0"/>
            </a:endParaRPr>
          </a:p>
          <a:p>
            <a:pPr lvl="0"/>
            <a:endParaRPr lang="en-US" sz="2800" b="1" dirty="0">
              <a:solidFill>
                <a:schemeClr val="accent6">
                  <a:lumMod val="75000"/>
                </a:schemeClr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6058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0800"/>
          </a:xfrm>
        </p:spPr>
        <p:txBody>
          <a:bodyPr/>
          <a:lstStyle/>
          <a:p>
            <a:r>
              <a:rPr lang="en-US" sz="4000" b="1" dirty="0">
                <a:solidFill>
                  <a:srgbClr val="2311AB"/>
                </a:solidFill>
                <a:latin typeface="Bamini" pitchFamily="2" charset="0"/>
              </a:rPr>
              <a:t>5</a:t>
            </a:r>
            <a:r>
              <a:rPr lang="en-US" sz="4000" b="1" dirty="0" smtClean="0">
                <a:solidFill>
                  <a:srgbClr val="2311AB"/>
                </a:solidFill>
                <a:latin typeface="Bamini" pitchFamily="2" charset="0"/>
              </a:rPr>
              <a:t>. </a:t>
            </a:r>
            <a:r>
              <a:rPr lang="en-US" sz="4000" b="1" dirty="0" err="1" smtClean="0">
                <a:solidFill>
                  <a:srgbClr val="2311AB"/>
                </a:solidFill>
                <a:latin typeface="Bamini" pitchFamily="2" charset="0"/>
              </a:rPr>
              <a:t>MSikia</a:t>
            </a:r>
            <a:r>
              <a:rPr lang="en-US" sz="4000" b="1" dirty="0" smtClean="0">
                <a:solidFill>
                  <a:srgbClr val="2311AB"/>
                </a:solidFill>
                <a:latin typeface="Bamini" pitchFamily="2" charset="0"/>
              </a:rPr>
              <a:t> </a:t>
            </a:r>
            <a:r>
              <a:rPr lang="en-US" sz="4000" b="1" dirty="0" err="1" smtClean="0">
                <a:solidFill>
                  <a:srgbClr val="2311AB"/>
                </a:solidFill>
                <a:latin typeface="Bamini" pitchFamily="2" charset="0"/>
              </a:rPr>
              <a:t>Nkk;gLj;Jjy</a:t>
            </a:r>
            <a:r>
              <a:rPr lang="en-US" sz="4000" b="1" dirty="0" smtClean="0">
                <a:solidFill>
                  <a:srgbClr val="2311AB"/>
                </a:solidFill>
                <a:latin typeface="Bamini" pitchFamily="2" charset="0"/>
              </a:rPr>
              <a:t>; </a:t>
            </a:r>
            <a:r>
              <a:rPr lang="en-US" sz="4000" b="1" dirty="0" smtClean="0">
                <a:solidFill>
                  <a:srgbClr val="FF0000"/>
                </a:solidFill>
                <a:latin typeface="Bamini" pitchFamily="2" charset="0"/>
              </a:rPr>
              <a:t>(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Personality Development)</a:t>
            </a:r>
            <a:endParaRPr lang="en-US" dirty="0">
              <a:solidFill>
                <a:srgbClr val="FF0000"/>
              </a:solidFill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0800"/>
            <a:ext cx="12192000" cy="5537200"/>
          </a:xfrm>
        </p:spPr>
        <p:txBody>
          <a:bodyPr>
            <a:normAutofit fontScale="25000" lnSpcReduction="20000"/>
          </a:bodyPr>
          <a:lstStyle/>
          <a:p>
            <a:endParaRPr lang="en-US" b="1" dirty="0" smtClean="0">
              <a:solidFill>
                <a:srgbClr val="2114CA"/>
              </a:solidFill>
              <a:latin typeface="Bamini" pitchFamily="2" charset="0"/>
            </a:endParaRPr>
          </a:p>
          <a:p>
            <a:pPr>
              <a:lnSpc>
                <a:spcPct val="120000"/>
              </a:lnSpc>
            </a:pPr>
            <a:r>
              <a:rPr lang="en-US" sz="9600" b="1" dirty="0" err="1" smtClean="0">
                <a:solidFill>
                  <a:srgbClr val="FF0000"/>
                </a:solidFill>
                <a:latin typeface="Bamini" pitchFamily="2" charset="0"/>
              </a:rPr>
              <a:t>khpahijia</a:t>
            </a:r>
            <a:r>
              <a:rPr lang="en-US" sz="9600" b="1" dirty="0" smtClean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9600" b="1" dirty="0" err="1">
                <a:solidFill>
                  <a:srgbClr val="FF0000"/>
                </a:solidFill>
                <a:latin typeface="Bamini" pitchFamily="2" charset="0"/>
              </a:rPr>
              <a:t>typAWj;Jjy</a:t>
            </a:r>
            <a:r>
              <a:rPr lang="en-US" sz="9600" b="1" dirty="0">
                <a:latin typeface="Bamini" pitchFamily="2" charset="0"/>
              </a:rPr>
              <a:t>; </a:t>
            </a:r>
            <a:r>
              <a:rPr lang="en-US" sz="9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(Insist on Respect</a:t>
            </a:r>
            <a:r>
              <a:rPr lang="en-US" sz="9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sz="9600" b="1" dirty="0" err="1" smtClean="0">
                <a:solidFill>
                  <a:srgbClr val="FF0000"/>
                </a:solidFill>
                <a:latin typeface="Bamini" pitchFamily="2" charset="0"/>
              </a:rPr>
              <a:t>cly</a:t>
            </a:r>
            <a:r>
              <a:rPr lang="en-US" sz="96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9600" b="1" dirty="0" err="1">
                <a:solidFill>
                  <a:srgbClr val="FF0000"/>
                </a:solidFill>
                <a:latin typeface="Bamini" pitchFamily="2" charset="0"/>
              </a:rPr>
              <a:t>nkhopapd</a:t>
            </a:r>
            <a:r>
              <a:rPr lang="en-US" sz="96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9600" b="1" dirty="0" err="1">
                <a:solidFill>
                  <a:srgbClr val="FF0000"/>
                </a:solidFill>
                <a:latin typeface="Bamini" pitchFamily="2" charset="0"/>
              </a:rPr>
              <a:t>ntspg;ghL</a:t>
            </a:r>
            <a:r>
              <a:rPr lang="en-US" sz="96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9600" b="1" dirty="0">
                <a:solidFill>
                  <a:srgbClr val="002060"/>
                </a:solidFill>
                <a:latin typeface="Bamini" pitchFamily="2" charset="0"/>
              </a:rPr>
              <a:t>(</a:t>
            </a:r>
            <a:r>
              <a:rPr lang="en-US" sz="9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 Language</a:t>
            </a:r>
            <a:r>
              <a:rPr lang="en-US" sz="9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sz="9600" b="1" dirty="0" smtClean="0">
                <a:solidFill>
                  <a:srgbClr val="FF0000"/>
                </a:solidFill>
                <a:latin typeface="Bamini" pitchFamily="2" charset="0"/>
              </a:rPr>
              <a:t>Mil </a:t>
            </a:r>
            <a:r>
              <a:rPr lang="en-US" sz="9600" b="1" dirty="0" err="1">
                <a:solidFill>
                  <a:srgbClr val="FF0000"/>
                </a:solidFill>
                <a:latin typeface="Bamini" pitchFamily="2" charset="0"/>
              </a:rPr>
              <a:t>czh;T</a:t>
            </a:r>
            <a:r>
              <a:rPr lang="en-US" sz="9600" b="1" dirty="0">
                <a:solidFill>
                  <a:srgbClr val="FF0000"/>
                </a:solidFill>
              </a:rPr>
              <a:t> </a:t>
            </a:r>
            <a:r>
              <a:rPr lang="en-US" sz="9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(Dressing Sense</a:t>
            </a:r>
            <a:r>
              <a:rPr lang="en-US" sz="9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sz="9600" b="1" dirty="0" err="1">
                <a:solidFill>
                  <a:srgbClr val="FF0000"/>
                </a:solidFill>
                <a:latin typeface="Bamini" pitchFamily="2" charset="0"/>
              </a:rPr>
              <a:t>nray;fs</a:t>
            </a:r>
            <a:r>
              <a:rPr lang="en-US" sz="96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9600" b="1" dirty="0" err="1">
                <a:solidFill>
                  <a:srgbClr val="FF0000"/>
                </a:solidFill>
                <a:latin typeface="Bamini" pitchFamily="2" charset="0"/>
              </a:rPr>
              <a:t>NgRfpd;wd</a:t>
            </a:r>
            <a:r>
              <a:rPr lang="en-US" sz="9600" b="1" dirty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9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(Actions Speak</a:t>
            </a:r>
            <a:r>
              <a:rPr lang="en-US" sz="9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sz="9600" b="1" dirty="0" err="1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m</a:t>
            </a:r>
            <a:r>
              <a:rPr lang="en-US" sz="9600" b="1" dirty="0" err="1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ilnkhopiaj</a:t>
            </a:r>
            <a:r>
              <a:rPr lang="en-US" sz="9600" b="1" dirty="0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9600" b="1" dirty="0" err="1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jtph;f;fTk</a:t>
            </a:r>
            <a:r>
              <a:rPr lang="en-US" sz="9600" b="1" dirty="0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endParaRPr lang="en-US" sz="9600" b="1" dirty="0" smtClean="0">
              <a:solidFill>
                <a:srgbClr val="002060"/>
              </a:solidFill>
              <a:latin typeface="Bamini" pitchFamily="2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9600" b="1" dirty="0" err="1" smtClean="0">
                <a:solidFill>
                  <a:srgbClr val="FF0000"/>
                </a:solidFill>
                <a:latin typeface="Bamini" pitchFamily="2" charset="0"/>
              </a:rPr>
              <a:t>NfSq;fs</a:t>
            </a:r>
            <a:r>
              <a:rPr lang="en-US" sz="9600" b="1" dirty="0" smtClean="0">
                <a:solidFill>
                  <a:srgbClr val="FF0000"/>
                </a:solidFill>
                <a:latin typeface="Bamini" pitchFamily="2" charset="0"/>
              </a:rPr>
              <a:t>;</a:t>
            </a:r>
            <a:r>
              <a:rPr lang="en-US" sz="9600" b="1" dirty="0" smtClean="0">
                <a:latin typeface="Bamini" pitchFamily="2" charset="0"/>
              </a:rPr>
              <a:t> </a:t>
            </a:r>
            <a:r>
              <a:rPr lang="en-US" sz="9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(Listen)</a:t>
            </a:r>
          </a:p>
          <a:p>
            <a:pPr>
              <a:lnSpc>
                <a:spcPct val="120000"/>
              </a:lnSpc>
            </a:pPr>
            <a:r>
              <a:rPr lang="en-US" sz="9600" b="1" dirty="0" err="1" smtClean="0">
                <a:solidFill>
                  <a:srgbClr val="FF0000"/>
                </a:solidFill>
                <a:latin typeface="Bamini" pitchFamily="2" charset="0"/>
              </a:rPr>
              <a:t>md;gpdhy</a:t>
            </a:r>
            <a:r>
              <a:rPr lang="en-US" sz="96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9600" b="1" dirty="0" err="1">
                <a:solidFill>
                  <a:srgbClr val="FF0000"/>
                </a:solidFill>
                <a:latin typeface="Bamini" pitchFamily="2" charset="0"/>
              </a:rPr>
              <a:t>jpUj;Jq;fs</a:t>
            </a:r>
            <a:r>
              <a:rPr lang="en-US" sz="9600" b="1" dirty="0">
                <a:solidFill>
                  <a:srgbClr val="2114CA"/>
                </a:solidFill>
                <a:latin typeface="Bamini" pitchFamily="2" charset="0"/>
              </a:rPr>
              <a:t>;</a:t>
            </a:r>
            <a:r>
              <a:rPr lang="en-US" sz="9600" b="1" dirty="0">
                <a:latin typeface="Bamini" pitchFamily="2" charset="0"/>
              </a:rPr>
              <a:t> </a:t>
            </a:r>
            <a:r>
              <a:rPr lang="en-US" sz="9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(Punish Lovingly</a:t>
            </a:r>
            <a:r>
              <a:rPr lang="en-US" sz="9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120000"/>
              </a:lnSpc>
              <a:buNone/>
            </a:pPr>
            <a:endParaRPr lang="en-US" sz="51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51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51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1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400" dirty="0">
                <a:solidFill>
                  <a:srgbClr val="51C1D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400" dirty="0">
                <a:solidFill>
                  <a:srgbClr val="51C1D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400" b="1" dirty="0">
                <a:solidFill>
                  <a:srgbClr val="51C1D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5194208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40" y="0"/>
            <a:ext cx="12169759" cy="1320800"/>
          </a:xfrm>
        </p:spPr>
        <p:txBody>
          <a:bodyPr/>
          <a:lstStyle/>
          <a:p>
            <a:r>
              <a:rPr lang="en-US" b="1" dirty="0">
                <a:solidFill>
                  <a:srgbClr val="2311AB"/>
                </a:solidFill>
                <a:latin typeface="Bamini" pitchFamily="2" charset="0"/>
              </a:rPr>
              <a:t>7</a:t>
            </a:r>
            <a:r>
              <a:rPr lang="en-US" b="1" dirty="0" smtClean="0">
                <a:solidFill>
                  <a:srgbClr val="2311AB"/>
                </a:solidFill>
                <a:latin typeface="Bamini" pitchFamily="2" charset="0"/>
              </a:rPr>
              <a:t>. </a:t>
            </a:r>
            <a:r>
              <a:rPr lang="en-US" b="1" dirty="0" err="1" smtClean="0">
                <a:solidFill>
                  <a:srgbClr val="2311AB"/>
                </a:solidFill>
                <a:latin typeface="Bamini" pitchFamily="2" charset="0"/>
              </a:rPr>
              <a:t>Cf;Ftpj;jy</a:t>
            </a:r>
            <a:r>
              <a:rPr lang="en-US" b="1" dirty="0" smtClean="0">
                <a:solidFill>
                  <a:srgbClr val="CC0066"/>
                </a:solidFill>
                <a:latin typeface="Bamini" pitchFamily="2" charset="0"/>
              </a:rPr>
              <a:t>; (</a:t>
            </a:r>
            <a:r>
              <a:rPr lang="en-US" b="1" dirty="0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Motivation)</a:t>
            </a:r>
            <a:endParaRPr lang="en-US" dirty="0"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39" y="1320800"/>
            <a:ext cx="12169759" cy="5537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2311AB"/>
                </a:solidFill>
              </a:rPr>
              <a:t>           “</a:t>
            </a:r>
            <a:r>
              <a:rPr lang="en-US" sz="2800" b="1" dirty="0" err="1">
                <a:solidFill>
                  <a:srgbClr val="2311AB"/>
                </a:solidFill>
                <a:latin typeface="Bamini" pitchFamily="2" charset="0"/>
              </a:rPr>
              <a:t>Cf;Ftpf;f</a:t>
            </a:r>
            <a:r>
              <a:rPr lang="en-US" sz="2800" b="1" dirty="0">
                <a:solidFill>
                  <a:srgbClr val="2311AB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2311AB"/>
                </a:solidFill>
                <a:latin typeface="Bamini" pitchFamily="2" charset="0"/>
              </a:rPr>
              <a:t>MspUe;jhy</a:t>
            </a:r>
            <a:r>
              <a:rPr lang="en-US" sz="2800" b="1" dirty="0">
                <a:solidFill>
                  <a:srgbClr val="2311AB"/>
                </a:solidFill>
                <a:latin typeface="Bamini" pitchFamily="2" charset="0"/>
              </a:rPr>
              <a:t>; 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2311AB"/>
                </a:solidFill>
                <a:latin typeface="Bamini" pitchFamily="2" charset="0"/>
              </a:rPr>
              <a:t>       </a:t>
            </a:r>
            <a:r>
              <a:rPr lang="en-US" sz="2800" b="1" dirty="0" err="1">
                <a:solidFill>
                  <a:srgbClr val="2311AB"/>
                </a:solidFill>
                <a:latin typeface="Bamini" pitchFamily="2" charset="0"/>
              </a:rPr>
              <a:t>Cf;Ftpf;Fk</a:t>
            </a:r>
            <a:r>
              <a:rPr lang="en-US" sz="2800" b="1" dirty="0">
                <a:solidFill>
                  <a:srgbClr val="2311AB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2311AB"/>
                </a:solidFill>
                <a:latin typeface="Bamini" pitchFamily="2" charset="0"/>
              </a:rPr>
              <a:t>Ms</a:t>
            </a:r>
            <a:r>
              <a:rPr lang="en-US" sz="2800" b="1" dirty="0">
                <a:solidFill>
                  <a:srgbClr val="2311AB"/>
                </a:solidFill>
                <a:latin typeface="Bamini" pitchFamily="2" charset="0"/>
              </a:rPr>
              <a:t>;$</a:t>
            </a:r>
            <a:r>
              <a:rPr lang="en-US" sz="2800" b="1" dirty="0" err="1">
                <a:solidFill>
                  <a:srgbClr val="2311AB"/>
                </a:solidFill>
                <a:latin typeface="Bamini" pitchFamily="2" charset="0"/>
              </a:rPr>
              <a:t>lj</a:t>
            </a:r>
            <a:r>
              <a:rPr lang="en-US" sz="2800" b="1" dirty="0">
                <a:solidFill>
                  <a:srgbClr val="2311AB"/>
                </a:solidFill>
                <a:latin typeface="Bamini" pitchFamily="2" charset="0"/>
              </a:rPr>
              <a:t>;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2311AB"/>
                </a:solidFill>
                <a:latin typeface="Bamini" pitchFamily="2" charset="0"/>
              </a:rPr>
              <a:t>       </a:t>
            </a:r>
            <a:r>
              <a:rPr lang="en-US" sz="2800" b="1" dirty="0" err="1">
                <a:solidFill>
                  <a:srgbClr val="2311AB"/>
                </a:solidFill>
                <a:latin typeface="Bamini" pitchFamily="2" charset="0"/>
              </a:rPr>
              <a:t>Njf;F</a:t>
            </a:r>
            <a:r>
              <a:rPr lang="en-US" sz="2800" b="1" dirty="0">
                <a:solidFill>
                  <a:srgbClr val="2311AB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2311AB"/>
                </a:solidFill>
                <a:latin typeface="Bamini" pitchFamily="2" charset="0"/>
              </a:rPr>
              <a:t>tpw;ghd</a:t>
            </a:r>
            <a:r>
              <a:rPr lang="en-US" sz="2800" b="1" dirty="0">
                <a:solidFill>
                  <a:srgbClr val="2311AB"/>
                </a:solidFill>
                <a:latin typeface="Bamini" pitchFamily="2" charset="0"/>
              </a:rPr>
              <a:t>;”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2311AB"/>
                </a:solidFill>
                <a:latin typeface="Bamini" pitchFamily="2" charset="0"/>
              </a:rPr>
              <a:t>                 -</a:t>
            </a:r>
            <a:r>
              <a:rPr lang="en-US" sz="2800" b="1" dirty="0" err="1">
                <a:solidFill>
                  <a:srgbClr val="2311AB"/>
                </a:solidFill>
                <a:latin typeface="Bamini" pitchFamily="2" charset="0"/>
              </a:rPr>
              <a:t>ftpQh</a:t>
            </a:r>
            <a:r>
              <a:rPr lang="en-US" sz="2800" b="1" dirty="0">
                <a:solidFill>
                  <a:srgbClr val="2311AB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2311AB"/>
                </a:solidFill>
                <a:latin typeface="Bamini" pitchFamily="2" charset="0"/>
              </a:rPr>
              <a:t>thyp</a:t>
            </a:r>
            <a:r>
              <a:rPr lang="en-US" sz="2800" b="1" dirty="0">
                <a:solidFill>
                  <a:srgbClr val="2311AB"/>
                </a:solidFill>
                <a:latin typeface="Bamini" pitchFamily="2" charset="0"/>
              </a:rPr>
              <a:t> </a:t>
            </a:r>
            <a:endParaRPr lang="en-US" sz="2800" b="1" dirty="0">
              <a:solidFill>
                <a:srgbClr val="2311AB"/>
              </a:solidFill>
            </a:endParaRPr>
          </a:p>
          <a:p>
            <a:endParaRPr lang="en-US" sz="2800" dirty="0">
              <a:solidFill>
                <a:srgbClr val="2311A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2053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4" y="36394"/>
            <a:ext cx="12183406" cy="1320800"/>
          </a:xfrm>
        </p:spPr>
        <p:txBody>
          <a:bodyPr/>
          <a:lstStyle/>
          <a:p>
            <a:r>
              <a:rPr lang="en-US" b="1" dirty="0">
                <a:solidFill>
                  <a:srgbClr val="2311AB"/>
                </a:solidFill>
                <a:latin typeface="Bamini" pitchFamily="2" charset="0"/>
              </a:rPr>
              <a:t>8</a:t>
            </a:r>
            <a:r>
              <a:rPr lang="en-US" b="1" dirty="0" smtClean="0">
                <a:solidFill>
                  <a:srgbClr val="2311AB"/>
                </a:solidFill>
                <a:latin typeface="Bamini" pitchFamily="2" charset="0"/>
              </a:rPr>
              <a:t>.</a:t>
            </a:r>
            <a:r>
              <a:rPr lang="en-US" b="1" dirty="0" smtClean="0">
                <a:solidFill>
                  <a:srgbClr val="CC0066"/>
                </a:solidFill>
                <a:latin typeface="Bamini" pitchFamily="2" charset="0"/>
              </a:rPr>
              <a:t> </a:t>
            </a:r>
            <a:r>
              <a:rPr lang="en-US" b="1" dirty="0" err="1" smtClean="0">
                <a:solidFill>
                  <a:srgbClr val="2311AB"/>
                </a:solidFill>
                <a:latin typeface="Bamini" pitchFamily="2" charset="0"/>
              </a:rPr>
              <a:t>jd;dk;gpf;ifia</a:t>
            </a:r>
            <a:r>
              <a:rPr lang="en-US" b="1" dirty="0" smtClean="0">
                <a:solidFill>
                  <a:srgbClr val="2311AB"/>
                </a:solidFill>
                <a:latin typeface="Bamini" pitchFamily="2" charset="0"/>
              </a:rPr>
              <a:t> </a:t>
            </a:r>
            <a:r>
              <a:rPr lang="en-US" b="1" dirty="0" err="1" smtClean="0">
                <a:solidFill>
                  <a:srgbClr val="2311AB"/>
                </a:solidFill>
                <a:latin typeface="Bamini" pitchFamily="2" charset="0"/>
              </a:rPr>
              <a:t>tsh;j;jy</a:t>
            </a:r>
            <a:r>
              <a:rPr lang="en-US" b="1" dirty="0" smtClean="0">
                <a:solidFill>
                  <a:srgbClr val="CC0066"/>
                </a:solidFill>
                <a:latin typeface="Bamini" pitchFamily="2" charset="0"/>
              </a:rPr>
              <a:t>; (</a:t>
            </a:r>
            <a:r>
              <a:rPr lang="en-US" b="1" dirty="0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Development of Self Confidence)</a:t>
            </a:r>
            <a:r>
              <a:rPr lang="en-US" b="1" dirty="0" smtClean="0">
                <a:solidFill>
                  <a:srgbClr val="CC0066"/>
                </a:solidFill>
                <a:latin typeface="Bamini" pitchFamily="2" charset="0"/>
              </a:rPr>
              <a:t> </a:t>
            </a:r>
            <a:endParaRPr lang="en-US" dirty="0"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7194"/>
            <a:ext cx="12192000" cy="55008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Bamini" pitchFamily="2" charset="0"/>
              </a:rPr>
              <a:t>“</a:t>
            </a:r>
            <a:r>
              <a:rPr lang="en-US" sz="2800" b="1" dirty="0">
                <a:solidFill>
                  <a:srgbClr val="C00000"/>
                </a:solidFill>
                <a:latin typeface="Bamini" pitchFamily="2" charset="0"/>
              </a:rPr>
              <a:t>cd; if </a:t>
            </a:r>
            <a:r>
              <a:rPr lang="en-US" sz="2800" b="1" dirty="0" err="1">
                <a:solidFill>
                  <a:srgbClr val="C00000"/>
                </a:solidFill>
                <a:latin typeface="Bamini" pitchFamily="2" charset="0"/>
              </a:rPr>
              <a:t>Nuifia</a:t>
            </a:r>
            <a:r>
              <a:rPr lang="en-US" sz="2800" b="1" dirty="0">
                <a:solidFill>
                  <a:srgbClr val="C0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Bamini" pitchFamily="2" charset="0"/>
              </a:rPr>
              <a:t>ghh;j;J</a:t>
            </a:r>
            <a:r>
              <a:rPr lang="en-US" sz="2800" b="1" dirty="0">
                <a:solidFill>
                  <a:srgbClr val="C00000"/>
                </a:solidFill>
                <a:latin typeface="Bamini" pitchFamily="2" charset="0"/>
              </a:rPr>
              <a:t> </a:t>
            </a:r>
          </a:p>
          <a:p>
            <a:pPr marL="0" indent="0">
              <a:buNone/>
            </a:pPr>
            <a:r>
              <a:rPr lang="en-US" sz="2800" b="1" dirty="0" err="1">
                <a:solidFill>
                  <a:srgbClr val="C00000"/>
                </a:solidFill>
                <a:latin typeface="Bamini" pitchFamily="2" charset="0"/>
              </a:rPr>
              <a:t>vjph;fhyj;ij</a:t>
            </a:r>
            <a:r>
              <a:rPr lang="en-US" sz="2800" b="1" dirty="0">
                <a:solidFill>
                  <a:srgbClr val="C0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Bamini" pitchFamily="2" charset="0"/>
              </a:rPr>
              <a:t>eph;zapj;J</a:t>
            </a:r>
            <a:r>
              <a:rPr lang="en-US" sz="2800" b="1" dirty="0">
                <a:solidFill>
                  <a:srgbClr val="C0000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Bamini" pitchFamily="2" charset="0"/>
              </a:rPr>
              <a:t>tplhNj</a:t>
            </a:r>
            <a:r>
              <a:rPr lang="en-US" sz="2800" b="1" dirty="0">
                <a:solidFill>
                  <a:srgbClr val="C00000"/>
                </a:solidFill>
                <a:latin typeface="Bamini" pitchFamily="2" charset="0"/>
              </a:rPr>
              <a:t>……</a:t>
            </a:r>
          </a:p>
          <a:p>
            <a:pPr marL="0" indent="0">
              <a:buNone/>
            </a:pPr>
            <a:r>
              <a:rPr lang="en-US" sz="2800" b="1" dirty="0" err="1">
                <a:solidFill>
                  <a:srgbClr val="C00000"/>
                </a:solidFill>
                <a:latin typeface="Bamini" pitchFamily="2" charset="0"/>
              </a:rPr>
              <a:t>Vndd;why</a:t>
            </a:r>
            <a:r>
              <a:rPr lang="en-US" sz="2800" b="1" dirty="0">
                <a:solidFill>
                  <a:srgbClr val="C00000"/>
                </a:solidFill>
                <a:latin typeface="Bamini" pitchFamily="2" charset="0"/>
              </a:rPr>
              <a:t>;</a:t>
            </a:r>
          </a:p>
          <a:p>
            <a:pPr marL="0" indent="0">
              <a:buNone/>
            </a:pPr>
            <a:r>
              <a:rPr lang="en-US" sz="2800" b="1" dirty="0" err="1">
                <a:solidFill>
                  <a:srgbClr val="C00000"/>
                </a:solidFill>
                <a:latin typeface="Bamini" pitchFamily="2" charset="0"/>
              </a:rPr>
              <a:t>ifNa</a:t>
            </a:r>
            <a:r>
              <a:rPr lang="en-US" sz="2800" b="1" dirty="0">
                <a:solidFill>
                  <a:srgbClr val="C00000"/>
                </a:solidFill>
                <a:latin typeface="Bamini" pitchFamily="2" charset="0"/>
              </a:rPr>
              <a:t> ,</a:t>
            </a:r>
            <a:r>
              <a:rPr lang="en-US" sz="2800" b="1" dirty="0" err="1">
                <a:solidFill>
                  <a:srgbClr val="C00000"/>
                </a:solidFill>
                <a:latin typeface="Bamini" pitchFamily="2" charset="0"/>
              </a:rPr>
              <a:t>y;yhjtDf;F</a:t>
            </a:r>
            <a:r>
              <a:rPr lang="en-US" sz="2800" b="1" dirty="0">
                <a:solidFill>
                  <a:srgbClr val="C00000"/>
                </a:solidFill>
                <a:latin typeface="Bamini" pitchFamily="2" charset="0"/>
              </a:rPr>
              <a:t> $l </a:t>
            </a:r>
            <a:r>
              <a:rPr lang="en-US" sz="2800" b="1" dirty="0" err="1">
                <a:solidFill>
                  <a:srgbClr val="C00000"/>
                </a:solidFill>
                <a:latin typeface="Bamini" pitchFamily="2" charset="0"/>
              </a:rPr>
              <a:t>vjph;fhyk</a:t>
            </a:r>
            <a:r>
              <a:rPr lang="en-US" sz="2800" b="1" dirty="0">
                <a:solidFill>
                  <a:srgbClr val="C0000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C00000"/>
                </a:solidFill>
                <a:latin typeface="Bamini" pitchFamily="2" charset="0"/>
              </a:rPr>
              <a:t>cz;L</a:t>
            </a:r>
            <a:r>
              <a:rPr lang="en-US" sz="2800" b="1" dirty="0">
                <a:solidFill>
                  <a:srgbClr val="C00000"/>
                </a:solidFill>
                <a:latin typeface="Bamini" pitchFamily="2" charset="0"/>
              </a:rPr>
              <a:t>”</a:t>
            </a:r>
          </a:p>
          <a:p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3427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40" y="0"/>
            <a:ext cx="12169759" cy="1320800"/>
          </a:xfrm>
        </p:spPr>
        <p:txBody>
          <a:bodyPr/>
          <a:lstStyle/>
          <a:p>
            <a:r>
              <a:rPr lang="en-US" b="1" dirty="0">
                <a:solidFill>
                  <a:srgbClr val="2311AB"/>
                </a:solidFill>
                <a:latin typeface="Bamini" pitchFamily="2" charset="0"/>
              </a:rPr>
              <a:t>9</a:t>
            </a:r>
            <a:r>
              <a:rPr lang="en-US" b="1" dirty="0" smtClean="0">
                <a:solidFill>
                  <a:srgbClr val="2311AB"/>
                </a:solidFill>
                <a:latin typeface="Bamini" pitchFamily="2" charset="0"/>
              </a:rPr>
              <a:t>.  </a:t>
            </a:r>
            <a:r>
              <a:rPr lang="en-US" b="1" dirty="0" err="1" smtClean="0">
                <a:solidFill>
                  <a:srgbClr val="2311AB"/>
                </a:solidFill>
                <a:latin typeface="Bamini" pitchFamily="2" charset="0"/>
              </a:rPr>
              <a:t>topfhl;Ljy</a:t>
            </a:r>
            <a:r>
              <a:rPr lang="en-US" b="1" dirty="0" smtClean="0">
                <a:solidFill>
                  <a:srgbClr val="CC0066"/>
                </a:solidFill>
                <a:latin typeface="Bamini" pitchFamily="2" charset="0"/>
              </a:rPr>
              <a:t>; (</a:t>
            </a:r>
            <a:r>
              <a:rPr lang="en-US" b="1" dirty="0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Guidance)</a:t>
            </a:r>
            <a:endParaRPr lang="en-US" dirty="0"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39" y="1320800"/>
            <a:ext cx="12169759" cy="553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>
                <a:solidFill>
                  <a:srgbClr val="F91C0B"/>
                </a:solidFill>
                <a:latin typeface="Bamini" pitchFamily="2" charset="0"/>
              </a:rPr>
              <a:t>Mrpah</a:t>
            </a:r>
            <a:r>
              <a:rPr lang="en-US" sz="2800" b="1" dirty="0">
                <a:solidFill>
                  <a:srgbClr val="F91C0B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91C0B"/>
                </a:solidFill>
                <a:latin typeface="Bamini" pitchFamily="2" charset="0"/>
              </a:rPr>
              <a:t>vd;gth</a:t>
            </a:r>
            <a:r>
              <a:rPr lang="en-US" sz="2800" b="1" dirty="0">
                <a:solidFill>
                  <a:srgbClr val="F91C0B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91C0B"/>
                </a:solidFill>
                <a:latin typeface="Bamini" pitchFamily="2" charset="0"/>
              </a:rPr>
              <a:t>fw;gpg;gth</a:t>
            </a:r>
            <a:r>
              <a:rPr lang="en-US" sz="2800" b="1" dirty="0">
                <a:solidFill>
                  <a:srgbClr val="F91C0B"/>
                </a:solidFill>
                <a:latin typeface="Bamini" pitchFamily="2" charset="0"/>
              </a:rPr>
              <a:t>;.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91C0B"/>
                </a:solidFill>
                <a:latin typeface="Bamini" pitchFamily="2" charset="0"/>
              </a:rPr>
              <a:t>FU </a:t>
            </a:r>
            <a:r>
              <a:rPr lang="en-US" sz="2800" b="1" dirty="0" err="1">
                <a:solidFill>
                  <a:srgbClr val="F91C0B"/>
                </a:solidFill>
                <a:latin typeface="Bamini" pitchFamily="2" charset="0"/>
              </a:rPr>
              <a:t>vd;gth</a:t>
            </a:r>
            <a:r>
              <a:rPr lang="en-US" sz="2800" b="1" dirty="0">
                <a:solidFill>
                  <a:srgbClr val="F91C0B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91C0B"/>
                </a:solidFill>
                <a:latin typeface="Bamini" pitchFamily="2" charset="0"/>
              </a:rPr>
              <a:t>fw;W</a:t>
            </a:r>
            <a:r>
              <a:rPr lang="en-US" sz="2800" b="1" dirty="0">
                <a:solidFill>
                  <a:srgbClr val="F91C0B"/>
                </a:solidFill>
                <a:latin typeface="Bamini" pitchFamily="2" charset="0"/>
              </a:rPr>
              <a:t> top </a:t>
            </a:r>
            <a:r>
              <a:rPr lang="en-US" sz="2800" b="1" dirty="0" err="1">
                <a:solidFill>
                  <a:srgbClr val="F91C0B"/>
                </a:solidFill>
                <a:latin typeface="Bamini" pitchFamily="2" charset="0"/>
              </a:rPr>
              <a:t>epd;W</a:t>
            </a:r>
            <a:r>
              <a:rPr lang="en-US" sz="2800" b="1" dirty="0">
                <a:solidFill>
                  <a:srgbClr val="F91C0B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91C0B"/>
                </a:solidFill>
                <a:latin typeface="Bamini" pitchFamily="2" charset="0"/>
              </a:rPr>
              <a:t>khzth;fSf;F</a:t>
            </a:r>
            <a:r>
              <a:rPr lang="en-US" sz="2800" b="1" dirty="0">
                <a:solidFill>
                  <a:srgbClr val="F91C0B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91C0B"/>
                </a:solidFill>
                <a:latin typeface="Bamini" pitchFamily="2" charset="0"/>
              </a:rPr>
              <a:t>topfhl;Lgth</a:t>
            </a:r>
            <a:r>
              <a:rPr lang="en-US" sz="2800" b="1" dirty="0">
                <a:solidFill>
                  <a:srgbClr val="F91C0B"/>
                </a:solidFill>
                <a:latin typeface="Bamini" pitchFamily="2" charset="0"/>
              </a:rPr>
              <a:t>;.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91C0B"/>
                </a:solidFill>
                <a:latin typeface="Bamini" pitchFamily="2" charset="0"/>
              </a:rPr>
              <a:t>“</a:t>
            </a:r>
            <a:r>
              <a:rPr lang="en-US" sz="2800" b="1" dirty="0" err="1">
                <a:solidFill>
                  <a:srgbClr val="F91C0B"/>
                </a:solidFill>
                <a:latin typeface="Bamini" pitchFamily="2" charset="0"/>
              </a:rPr>
              <a:t>vq;F</a:t>
            </a:r>
            <a:r>
              <a:rPr lang="en-US" sz="2800" b="1" dirty="0">
                <a:solidFill>
                  <a:srgbClr val="F91C0B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91C0B"/>
                </a:solidFill>
                <a:latin typeface="Bamini" pitchFamily="2" charset="0"/>
              </a:rPr>
              <a:t>elg;gLfpd;whNah</a:t>
            </a:r>
            <a:r>
              <a:rPr lang="en-US" sz="2800" b="1" dirty="0">
                <a:solidFill>
                  <a:srgbClr val="F91C0B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91C0B"/>
                </a:solidFill>
                <a:latin typeface="Bamini" pitchFamily="2" charset="0"/>
              </a:rPr>
              <a:t>mq;F</a:t>
            </a:r>
            <a:r>
              <a:rPr lang="en-US" sz="2800" b="1" dirty="0">
                <a:solidFill>
                  <a:srgbClr val="F91C0B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91C0B"/>
                </a:solidFill>
                <a:latin typeface="Bamini" pitchFamily="2" charset="0"/>
              </a:rPr>
              <a:t>kyuhF</a:t>
            </a:r>
            <a:r>
              <a:rPr lang="en-US" sz="2800" b="1" dirty="0">
                <a:solidFill>
                  <a:srgbClr val="F91C0B"/>
                </a:solidFill>
                <a:latin typeface="Bamini" pitchFamily="2" charset="0"/>
              </a:rPr>
              <a:t>”</a:t>
            </a:r>
          </a:p>
          <a:p>
            <a:pPr marL="0" indent="0">
              <a:buNone/>
            </a:pPr>
            <a:r>
              <a:rPr lang="en-US" sz="2800" b="1" dirty="0" err="1">
                <a:solidFill>
                  <a:srgbClr val="F91C0B"/>
                </a:solidFill>
                <a:latin typeface="Bamini" pitchFamily="2" charset="0"/>
              </a:rPr>
              <a:t>Fw;f;Nfhs</a:t>
            </a:r>
            <a:r>
              <a:rPr lang="en-US" sz="2800" b="1" dirty="0">
                <a:solidFill>
                  <a:srgbClr val="F91C0B"/>
                </a:solidFill>
                <a:latin typeface="Bamini" pitchFamily="2" charset="0"/>
              </a:rPr>
              <a:t>; ,</a:t>
            </a:r>
            <a:r>
              <a:rPr lang="en-US" sz="2800" b="1" dirty="0" err="1">
                <a:solidFill>
                  <a:srgbClr val="F91C0B"/>
                </a:solidFill>
                <a:latin typeface="Bamini" pitchFamily="2" charset="0"/>
              </a:rPr>
              <a:t>y;yhj</a:t>
            </a:r>
            <a:r>
              <a:rPr lang="en-US" sz="2800" b="1" dirty="0">
                <a:solidFill>
                  <a:srgbClr val="F91C0B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91C0B"/>
                </a:solidFill>
                <a:latin typeface="Bamini" pitchFamily="2" charset="0"/>
              </a:rPr>
              <a:t>khzt</a:t>
            </a:r>
            <a:r>
              <a:rPr lang="en-US" sz="2800" b="1" dirty="0">
                <a:solidFill>
                  <a:srgbClr val="F91C0B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91C0B"/>
                </a:solidFill>
                <a:latin typeface="Bamini" pitchFamily="2" charset="0"/>
              </a:rPr>
              <a:t>tho;f;if</a:t>
            </a:r>
            <a:r>
              <a:rPr lang="en-US" sz="2800" b="1" dirty="0">
                <a:solidFill>
                  <a:srgbClr val="F91C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b="1" dirty="0">
                <a:solidFill>
                  <a:srgbClr val="F91C0B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91C0B"/>
                </a:solidFill>
                <a:latin typeface="Bamini" pitchFamily="2" charset="0"/>
                <a:cs typeface="Times New Roman" panose="02020603050405020304" pitchFamily="18" charset="0"/>
              </a:rPr>
              <a:t>Kfthpapy;yh</a:t>
            </a:r>
            <a:r>
              <a:rPr lang="en-US" sz="2800" b="1" dirty="0">
                <a:solidFill>
                  <a:srgbClr val="F91C0B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91C0B"/>
                </a:solidFill>
                <a:latin typeface="Bamini" pitchFamily="2" charset="0"/>
                <a:cs typeface="Times New Roman" panose="02020603050405020304" pitchFamily="18" charset="0"/>
              </a:rPr>
              <a:t>fbjj;jpw;F</a:t>
            </a:r>
            <a:r>
              <a:rPr lang="en-US" sz="2800" b="1" dirty="0">
                <a:solidFill>
                  <a:srgbClr val="F91C0B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91C0B"/>
                </a:solidFill>
                <a:latin typeface="Bamini" pitchFamily="2" charset="0"/>
                <a:cs typeface="Times New Roman" panose="02020603050405020304" pitchFamily="18" charset="0"/>
              </a:rPr>
              <a:t>rkk</a:t>
            </a:r>
            <a:r>
              <a:rPr lang="en-US" sz="2800" b="1" dirty="0">
                <a:solidFill>
                  <a:srgbClr val="F91C0B"/>
                </a:solidFill>
                <a:latin typeface="Bamini" pitchFamily="2" charset="0"/>
                <a:cs typeface="Times New Roman" panose="02020603050405020304" pitchFamily="18" charset="0"/>
              </a:rPr>
              <a:t>;.</a:t>
            </a:r>
          </a:p>
          <a:p>
            <a:pPr marL="0" indent="0">
              <a:buNone/>
            </a:pPr>
            <a:r>
              <a:rPr lang="en-US" sz="2800" b="1" dirty="0" err="1">
                <a:solidFill>
                  <a:srgbClr val="F91C0B"/>
                </a:solidFill>
                <a:latin typeface="Bamini" pitchFamily="2" charset="0"/>
                <a:cs typeface="Times New Roman" panose="02020603050405020304" pitchFamily="18" charset="0"/>
              </a:rPr>
              <a:t>tFg;giw</a:t>
            </a:r>
            <a:endParaRPr lang="en-US" sz="2800" b="1" dirty="0">
              <a:solidFill>
                <a:srgbClr val="F91C0B"/>
              </a:solidFill>
              <a:latin typeface="Bamini" pitchFamily="2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 err="1">
                <a:solidFill>
                  <a:srgbClr val="F91C0B"/>
                </a:solidFill>
                <a:latin typeface="Bamini" pitchFamily="2" charset="0"/>
                <a:cs typeface="Times New Roman" panose="02020603050405020304" pitchFamily="18" charset="0"/>
              </a:rPr>
              <a:t>khWgl;l</a:t>
            </a:r>
            <a:r>
              <a:rPr lang="en-US" sz="2800" b="1" dirty="0">
                <a:solidFill>
                  <a:srgbClr val="F91C0B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91C0B"/>
                </a:solidFill>
                <a:latin typeface="Bamini" pitchFamily="2" charset="0"/>
                <a:cs typeface="Times New Roman" panose="02020603050405020304" pitchFamily="18" charset="0"/>
              </a:rPr>
              <a:t>Fzq;fs</a:t>
            </a:r>
            <a:r>
              <a:rPr lang="en-US" sz="2800" b="1" dirty="0">
                <a:solidFill>
                  <a:srgbClr val="F91C0B"/>
                </a:solidFill>
                <a:latin typeface="Bamini" pitchFamily="2" charset="0"/>
                <a:cs typeface="Times New Roman" panose="02020603050405020304" pitchFamily="18" charset="0"/>
              </a:rPr>
              <a:t>;</a:t>
            </a:r>
            <a:r>
              <a:rPr lang="en-US" sz="2800" b="1" dirty="0">
                <a:solidFill>
                  <a:srgbClr val="F91C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F91C0B"/>
                </a:solidFill>
                <a:latin typeface="Bamini" pitchFamily="2" charset="0"/>
                <a:cs typeface="Times New Roman" panose="02020603050405020304" pitchFamily="18" charset="0"/>
              </a:rPr>
              <a:t>Njhw;wq;fs</a:t>
            </a:r>
            <a:r>
              <a:rPr lang="en-US" sz="2800" b="1" dirty="0">
                <a:solidFill>
                  <a:srgbClr val="F91C0B"/>
                </a:solidFill>
                <a:latin typeface="Bamini" pitchFamily="2" charset="0"/>
                <a:cs typeface="Times New Roman" panose="02020603050405020304" pitchFamily="18" charset="0"/>
              </a:rPr>
              <a:t>;</a:t>
            </a:r>
            <a:r>
              <a:rPr lang="en-US" sz="2800" b="1" dirty="0">
                <a:solidFill>
                  <a:srgbClr val="F91C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rgbClr val="F91C0B"/>
                </a:solidFill>
                <a:latin typeface="Bamini" pitchFamily="2" charset="0"/>
                <a:cs typeface="Times New Roman" panose="02020603050405020304" pitchFamily="18" charset="0"/>
              </a:rPr>
              <a:t>elj;ijfs</a:t>
            </a:r>
            <a:r>
              <a:rPr lang="en-US" sz="2800" b="1" dirty="0">
                <a:solidFill>
                  <a:srgbClr val="F91C0B"/>
                </a:solidFill>
                <a:latin typeface="Bamini" pitchFamily="2" charset="0"/>
                <a:cs typeface="Times New Roman" panose="02020603050405020304" pitchFamily="18" charset="0"/>
              </a:rPr>
              <a:t>;</a:t>
            </a:r>
            <a:r>
              <a:rPr lang="en-US" sz="2800" b="1" dirty="0">
                <a:solidFill>
                  <a:srgbClr val="F91C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F91C0B"/>
                </a:solidFill>
                <a:latin typeface="Bamini" pitchFamily="2" charset="0"/>
                <a:cs typeface="Times New Roman" panose="02020603050405020304" pitchFamily="18" charset="0"/>
              </a:rPr>
              <a:t>rpe;jidfs</a:t>
            </a:r>
            <a:r>
              <a:rPr lang="en-US" sz="2800" b="1" dirty="0">
                <a:solidFill>
                  <a:srgbClr val="F91C0B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2800" b="1" dirty="0" err="1">
                <a:solidFill>
                  <a:srgbClr val="F91C0B"/>
                </a:solidFill>
                <a:latin typeface="Bamini" pitchFamily="2" charset="0"/>
                <a:cs typeface="Times New Roman" panose="02020603050405020304" pitchFamily="18" charset="0"/>
              </a:rPr>
              <a:t>vd;w</a:t>
            </a:r>
            <a:r>
              <a:rPr lang="en-US" sz="2800" b="1" dirty="0">
                <a:solidFill>
                  <a:srgbClr val="F91C0B"/>
                </a:solidFill>
                <a:latin typeface="Bamini" pitchFamily="2" charset="0"/>
                <a:cs typeface="Times New Roman" panose="02020603050405020304" pitchFamily="18" charset="0"/>
              </a:rPr>
              <a:t> ,</a:t>
            </a:r>
            <a:r>
              <a:rPr lang="en-US" sz="2800" b="1" dirty="0" err="1">
                <a:solidFill>
                  <a:srgbClr val="F91C0B"/>
                </a:solidFill>
                <a:latin typeface="Bamini" pitchFamily="2" charset="0"/>
                <a:cs typeface="Times New Roman" panose="02020603050405020304" pitchFamily="18" charset="0"/>
              </a:rPr>
              <a:t>dpa</a:t>
            </a:r>
            <a:r>
              <a:rPr lang="en-US" sz="2800" b="1" dirty="0">
                <a:solidFill>
                  <a:srgbClr val="F91C0B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91C0B"/>
                </a:solidFill>
                <a:latin typeface="Bamini" pitchFamily="2" charset="0"/>
                <a:cs typeface="Times New Roman" panose="02020603050405020304" pitchFamily="18" charset="0"/>
              </a:rPr>
              <a:t>fyit</a:t>
            </a:r>
            <a:r>
              <a:rPr lang="en-US" sz="2800" b="1" dirty="0">
                <a:solidFill>
                  <a:srgbClr val="F91C0B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91C0B"/>
                </a:solidFill>
                <a:latin typeface="Bamini" pitchFamily="2" charset="0"/>
                <a:cs typeface="Times New Roman" panose="02020603050405020304" pitchFamily="18" charset="0"/>
              </a:rPr>
              <a:t>midj;Jk</a:t>
            </a:r>
            <a:r>
              <a:rPr lang="en-US" sz="2800" b="1" dirty="0">
                <a:solidFill>
                  <a:srgbClr val="F91C0B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2800" b="1" dirty="0" err="1">
                <a:solidFill>
                  <a:srgbClr val="F91C0B"/>
                </a:solidFill>
                <a:latin typeface="Bamini" pitchFamily="2" charset="0"/>
                <a:cs typeface="Times New Roman" panose="02020603050405020304" pitchFamily="18" charset="0"/>
              </a:rPr>
              <a:t>Xhplj;jpy</a:t>
            </a:r>
            <a:r>
              <a:rPr lang="en-US" sz="2800" b="1" dirty="0">
                <a:solidFill>
                  <a:srgbClr val="F91C0B"/>
                </a:solidFill>
                <a:latin typeface="Bamini" pitchFamily="2" charset="0"/>
                <a:cs typeface="Times New Roman" panose="02020603050405020304" pitchFamily="18" charset="0"/>
              </a:rPr>
              <a:t>;.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91C0B"/>
                </a:solidFill>
                <a:latin typeface="Bamini" pitchFamily="2" charset="0"/>
                <a:cs typeface="Times New Roman" panose="02020603050405020304" pitchFamily="18" charset="0"/>
              </a:rPr>
              <a:t>Mk; </a:t>
            </a:r>
            <a:r>
              <a:rPr lang="en-US" sz="2800" b="1" dirty="0" err="1">
                <a:solidFill>
                  <a:srgbClr val="F91C0B"/>
                </a:solidFill>
                <a:latin typeface="Bamini" pitchFamily="2" charset="0"/>
                <a:cs typeface="Times New Roman" panose="02020603050405020304" pitchFamily="18" charset="0"/>
              </a:rPr>
              <a:t>mJjhd</a:t>
            </a:r>
            <a:r>
              <a:rPr lang="en-US" sz="2800" b="1" dirty="0">
                <a:solidFill>
                  <a:srgbClr val="F91C0B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2800" b="1" dirty="0" err="1">
                <a:solidFill>
                  <a:srgbClr val="F91C0B"/>
                </a:solidFill>
                <a:latin typeface="Bamini" pitchFamily="2" charset="0"/>
                <a:cs typeface="Times New Roman" panose="02020603050405020304" pitchFamily="18" charset="0"/>
              </a:rPr>
              <a:t>tFg;giw</a:t>
            </a:r>
            <a:endParaRPr lang="en-US" sz="2800" b="1" dirty="0">
              <a:solidFill>
                <a:srgbClr val="F91C0B"/>
              </a:solidFill>
              <a:latin typeface="Bamini" pitchFamily="2" charset="0"/>
              <a:cs typeface="Times New Roman" panose="02020603050405020304" pitchFamily="18" charset="0"/>
            </a:endParaRPr>
          </a:p>
          <a:p>
            <a:endParaRPr lang="en-US" sz="2800" b="1" dirty="0">
              <a:solidFill>
                <a:srgbClr val="F91C0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1239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700"/>
            <a:ext cx="12192000" cy="1320800"/>
          </a:xfrm>
        </p:spPr>
        <p:txBody>
          <a:bodyPr/>
          <a:lstStyle/>
          <a:p>
            <a:r>
              <a:rPr lang="en-US" b="1" dirty="0" smtClean="0">
                <a:solidFill>
                  <a:srgbClr val="2114CA"/>
                </a:solidFill>
                <a:latin typeface="Bamini" pitchFamily="2" charset="0"/>
              </a:rPr>
              <a:t>10. </a:t>
            </a:r>
            <a:r>
              <a:rPr lang="en-US" b="1" dirty="0" err="1" smtClean="0">
                <a:solidFill>
                  <a:srgbClr val="2114CA"/>
                </a:solidFill>
                <a:latin typeface="Bamini" pitchFamily="2" charset="0"/>
              </a:rPr>
              <a:t>ftiyg;gLtij</a:t>
            </a:r>
            <a:r>
              <a:rPr lang="en-US" b="1" dirty="0" smtClean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b="1" dirty="0" err="1" smtClean="0">
                <a:solidFill>
                  <a:srgbClr val="2114CA"/>
                </a:solidFill>
                <a:latin typeface="Bamini" pitchFamily="2" charset="0"/>
              </a:rPr>
              <a:t>epWj;Jq;fs</a:t>
            </a:r>
            <a:r>
              <a:rPr lang="en-US" b="1" dirty="0" smtClean="0">
                <a:solidFill>
                  <a:srgbClr val="2114CA"/>
                </a:solidFill>
                <a:latin typeface="Bamini" pitchFamily="2" charset="0"/>
              </a:rPr>
              <a:t>;! </a:t>
            </a:r>
            <a:r>
              <a:rPr lang="en-US" b="1" dirty="0" err="1">
                <a:solidFill>
                  <a:srgbClr val="2114CA"/>
                </a:solidFill>
                <a:latin typeface="Bamini" pitchFamily="2" charset="0"/>
              </a:rPr>
              <a:t>t</a:t>
            </a:r>
            <a:r>
              <a:rPr lang="en-US" b="1" dirty="0" err="1" smtClean="0">
                <a:solidFill>
                  <a:srgbClr val="2114CA"/>
                </a:solidFill>
                <a:latin typeface="Bamini" pitchFamily="2" charset="0"/>
              </a:rPr>
              <a:t>hoj</a:t>
            </a:r>
            <a:r>
              <a:rPr lang="en-US" b="1" dirty="0" smtClean="0">
                <a:solidFill>
                  <a:srgbClr val="2114CA"/>
                </a:solidFill>
                <a:latin typeface="Bamini" pitchFamily="2" charset="0"/>
              </a:rPr>
              <a:t>; </a:t>
            </a:r>
            <a:r>
              <a:rPr lang="en-US" b="1" dirty="0" err="1" smtClean="0">
                <a:solidFill>
                  <a:srgbClr val="2114CA"/>
                </a:solidFill>
                <a:latin typeface="Bamini" pitchFamily="2" charset="0"/>
              </a:rPr>
              <a:t>Jtq;Fq;fs</a:t>
            </a:r>
            <a:r>
              <a:rPr lang="en-US" b="1" dirty="0" smtClean="0">
                <a:solidFill>
                  <a:srgbClr val="2114CA"/>
                </a:solidFill>
                <a:latin typeface="Bamini" pitchFamily="2" charset="0"/>
              </a:rPr>
              <a:t>;;! </a:t>
            </a:r>
            <a:r>
              <a:rPr lang="en-US" b="1" dirty="0" smtClean="0">
                <a:solidFill>
                  <a:srgbClr val="00B0F0"/>
                </a:solidFill>
                <a:latin typeface="Bamini" pitchFamily="2" charset="0"/>
              </a:rPr>
              <a:t>(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 Worrying! Start Living)</a:t>
            </a:r>
            <a:endParaRPr lang="en-US" b="1" dirty="0">
              <a:solidFill>
                <a:srgbClr val="00B0F0"/>
              </a:solidFill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33500"/>
            <a:ext cx="12192000" cy="55245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2400" b="1" dirty="0" smtClean="0">
              <a:solidFill>
                <a:srgbClr val="FA4426"/>
              </a:solidFill>
              <a:latin typeface="Bamini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FA4426"/>
                </a:solidFill>
                <a:latin typeface="Bamini" pitchFamily="2" charset="0"/>
              </a:rPr>
              <a:t>vjph;fhyj;ijg</a:t>
            </a:r>
            <a:r>
              <a:rPr lang="en-US" sz="2800" b="1" dirty="0" smtClean="0">
                <a:solidFill>
                  <a:srgbClr val="FA4426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FA4426"/>
                </a:solidFill>
                <a:latin typeface="Bamini" pitchFamily="2" charset="0"/>
              </a:rPr>
              <a:t>gw;wp</a:t>
            </a:r>
            <a:r>
              <a:rPr lang="en-US" sz="2800" b="1" dirty="0" smtClean="0">
                <a:solidFill>
                  <a:srgbClr val="FA4426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FA4426"/>
                </a:solidFill>
                <a:latin typeface="Bamini" pitchFamily="2" charset="0"/>
              </a:rPr>
              <a:t>ftiy</a:t>
            </a:r>
            <a:r>
              <a:rPr lang="en-US" sz="2800" b="1" dirty="0" smtClean="0">
                <a:solidFill>
                  <a:srgbClr val="FA4426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FA4426"/>
                </a:solidFill>
                <a:latin typeface="Bamini" pitchFamily="2" charset="0"/>
              </a:rPr>
              <a:t>nfhs;shjpUj;jy</a:t>
            </a:r>
            <a:r>
              <a:rPr lang="en-US" sz="2800" b="1" dirty="0" smtClean="0">
                <a:solidFill>
                  <a:srgbClr val="FA4426"/>
                </a:solidFill>
                <a:latin typeface="Bamini" pitchFamily="2" charset="0"/>
              </a:rPr>
              <a:t>;;</a:t>
            </a:r>
            <a:endParaRPr lang="en-US" sz="2800" b="1" dirty="0">
              <a:solidFill>
                <a:srgbClr val="FA442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epfo</a:t>
            </a:r>
            <a:r>
              <a:rPr lang="en-US" sz="2800" b="1" dirty="0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2800" b="1" dirty="0" err="1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fhyj;ij</a:t>
            </a:r>
            <a:r>
              <a:rPr lang="en-US" sz="2800" b="1" dirty="0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re;Njh</a:t>
            </a:r>
            <a:r>
              <a:rPr lang="en-US" sz="2800" b="1" dirty="0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\</a:t>
            </a:r>
            <a:r>
              <a:rPr lang="en-US" sz="2800" b="1" dirty="0" err="1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khf</a:t>
            </a:r>
            <a:r>
              <a:rPr lang="en-US" sz="2800" b="1" dirty="0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thoj</a:t>
            </a:r>
            <a:r>
              <a:rPr lang="en-US" sz="2800" b="1" dirty="0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2800" b="1" dirty="0" err="1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Jtq;Fjy</a:t>
            </a:r>
            <a:r>
              <a:rPr lang="en-US" sz="2800" b="1" dirty="0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Nkhrkhd</a:t>
            </a:r>
            <a:r>
              <a:rPr lang="en-US" sz="2800" b="1" dirty="0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 .#</a:t>
            </a:r>
            <a:r>
              <a:rPr lang="en-US" sz="2800" b="1" dirty="0" err="1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o;epiyapid</a:t>
            </a:r>
            <a:r>
              <a:rPr lang="en-US" sz="2800" b="1" dirty="0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kdhPjpahf</a:t>
            </a:r>
            <a:r>
              <a:rPr lang="en-US" sz="2800" b="1" dirty="0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Vw;Wf;nfhs;sy</a:t>
            </a:r>
            <a:r>
              <a:rPr lang="en-US" sz="2800" b="1" dirty="0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gpur;rpid</a:t>
            </a:r>
            <a:r>
              <a:rPr lang="en-US" sz="2800" b="1" dirty="0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jPutpy;iyah</a:t>
            </a:r>
            <a:r>
              <a:rPr lang="en-US" sz="2800" b="1" dirty="0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2800" b="1" dirty="0" err="1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ftiyg;gLtjhy</a:t>
            </a:r>
            <a:r>
              <a:rPr lang="en-US" sz="2800" b="1" dirty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2800" b="1" dirty="0" err="1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kl;Lk</a:t>
            </a:r>
            <a:r>
              <a:rPr lang="en-US" sz="2800" b="1" dirty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2800" b="1" dirty="0" err="1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xU</a:t>
            </a:r>
            <a:r>
              <a:rPr lang="en-US" sz="2800" b="1" dirty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gpur;rpid</a:t>
            </a:r>
            <a:r>
              <a:rPr lang="en-US" sz="2800" b="1" dirty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jPh;e;J</a:t>
            </a:r>
            <a:r>
              <a:rPr lang="en-US" sz="2800" b="1" dirty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tpLkh</a:t>
            </a:r>
            <a:r>
              <a:rPr lang="en-US" sz="2800" b="1" dirty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? </a:t>
            </a:r>
            <a:endParaRPr lang="en-US" sz="2800" b="1" dirty="0" smtClean="0">
              <a:solidFill>
                <a:srgbClr val="FA4426"/>
              </a:solidFill>
              <a:latin typeface="Bamini" pitchFamily="2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ftiyiaj</a:t>
            </a:r>
            <a:r>
              <a:rPr lang="en-US" sz="2800" b="1" dirty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2800" b="1" dirty="0" err="1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Jhf;fp</a:t>
            </a:r>
            <a:r>
              <a:rPr lang="en-US" sz="2800" b="1" dirty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vwpjy</a:t>
            </a:r>
            <a:r>
              <a:rPr lang="en-US" sz="2800" b="1" dirty="0" smtClean="0">
                <a:solidFill>
                  <a:srgbClr val="FA4426"/>
                </a:solidFill>
                <a:latin typeface="Bamini" pitchFamily="2" charset="0"/>
                <a:cs typeface="Times New Roman" panose="02020603050405020304" pitchFamily="18" charset="0"/>
              </a:rPr>
              <a:t>;;</a:t>
            </a:r>
            <a:endParaRPr lang="en-US" sz="2800" b="1" dirty="0">
              <a:solidFill>
                <a:srgbClr val="FA4426"/>
              </a:solidFill>
              <a:latin typeface="Bamini" pitchFamily="2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 smtClean="0">
              <a:latin typeface="Bamini" pitchFamily="2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Bamini" pitchFamily="2" charset="0"/>
              <a:cs typeface="Times New Roman" panose="02020603050405020304" pitchFamily="18" charset="0"/>
            </a:endParaRPr>
          </a:p>
          <a:p>
            <a:endParaRPr lang="en-US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1171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54000"/>
            <a:ext cx="12192000" cy="14605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2114CA"/>
                </a:solidFill>
                <a:latin typeface="Bamini" pitchFamily="2" charset="0"/>
              </a:rPr>
              <a:t/>
            </a:r>
            <a:br>
              <a:rPr lang="en-US" sz="3200" b="1" dirty="0" smtClean="0">
                <a:solidFill>
                  <a:srgbClr val="2114CA"/>
                </a:solidFill>
                <a:latin typeface="Bamini" pitchFamily="2" charset="0"/>
              </a:rPr>
            </a:br>
            <a:r>
              <a:rPr lang="en-US" sz="3200" b="1" dirty="0" smtClean="0">
                <a:solidFill>
                  <a:srgbClr val="2114CA"/>
                </a:solidFill>
                <a:latin typeface="Bamini" pitchFamily="2" charset="0"/>
              </a:rPr>
              <a:t>11. </a:t>
            </a:r>
            <a:r>
              <a:rPr lang="en-US" sz="3200" b="1" dirty="0" err="1" smtClean="0">
                <a:solidFill>
                  <a:srgbClr val="2114CA"/>
                </a:solidFill>
                <a:latin typeface="Bamini" pitchFamily="2" charset="0"/>
              </a:rPr>
              <a:t>rpwe;j</a:t>
            </a:r>
            <a:r>
              <a:rPr lang="en-US" sz="3200" b="1" dirty="0" smtClean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rgbClr val="2114CA"/>
                </a:solidFill>
                <a:latin typeface="Bamini" pitchFamily="2" charset="0"/>
              </a:rPr>
              <a:t>rpw;gpahfj</a:t>
            </a:r>
            <a:r>
              <a:rPr lang="en-US" sz="3200" b="1" dirty="0" smtClean="0">
                <a:solidFill>
                  <a:srgbClr val="2114CA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rgbClr val="2114CA"/>
                </a:solidFill>
                <a:latin typeface="Bamini" pitchFamily="2" charset="0"/>
              </a:rPr>
              <a:t>jpfo</a:t>
            </a:r>
            <a:r>
              <a:rPr lang="en-US" sz="3200" b="1" dirty="0" smtClean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rgbClr val="2114CA"/>
                </a:solidFill>
                <a:latin typeface="Bamini" pitchFamily="2" charset="0"/>
              </a:rPr>
              <a:t>rpy</a:t>
            </a:r>
            <a:r>
              <a:rPr lang="en-US" sz="3200" b="1" dirty="0" smtClean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rgbClr val="2114CA"/>
                </a:solidFill>
                <a:latin typeface="Bamini" pitchFamily="2" charset="0"/>
              </a:rPr>
              <a:t>MNyhridfs</a:t>
            </a:r>
            <a:r>
              <a:rPr lang="en-US" sz="3200" dirty="0" smtClean="0">
                <a:latin typeface="Bamini" pitchFamily="2" charset="0"/>
              </a:rPr>
              <a:t>; </a:t>
            </a:r>
            <a:r>
              <a:rPr lang="en-US" sz="3200" b="1" dirty="0" smtClean="0">
                <a:solidFill>
                  <a:srgbClr val="F91C0B"/>
                </a:solidFill>
                <a:latin typeface="Bamini" pitchFamily="2" charset="0"/>
              </a:rPr>
              <a:t>(</a:t>
            </a:r>
            <a:r>
              <a:rPr lang="en-US" sz="3200" b="1" dirty="0" smtClean="0">
                <a:solidFill>
                  <a:srgbClr val="F91C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make Good Sculptors)</a:t>
            </a:r>
            <a:endParaRPr lang="en-US" sz="3200" b="1" dirty="0">
              <a:solidFill>
                <a:srgbClr val="F91C0B"/>
              </a:solidFill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04900"/>
            <a:ext cx="12192000" cy="5753100"/>
          </a:xfrm>
        </p:spPr>
        <p:txBody>
          <a:bodyPr>
            <a:normAutofit lnSpcReduction="10000"/>
          </a:bodyPr>
          <a:lstStyle/>
          <a:p>
            <a:endParaRPr lang="en-US" sz="2400" dirty="0" smtClean="0">
              <a:latin typeface="Bamini" pitchFamily="2" charset="0"/>
            </a:endParaRPr>
          </a:p>
          <a:p>
            <a:r>
              <a:rPr lang="en-US" sz="2400" b="1" dirty="0" err="1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vq;Nf</a:t>
            </a:r>
            <a:r>
              <a:rPr lang="en-US" sz="2400" b="1" dirty="0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vg;NghJ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vg;gb</a:t>
            </a:r>
            <a:r>
              <a:rPr lang="en-US" sz="2400" b="1" dirty="0" smtClean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Bamini" pitchFamily="2" charset="0"/>
              </a:rPr>
              <a:t>NgRjy;Ntz;Lk</a:t>
            </a:r>
            <a:r>
              <a:rPr lang="en-US" sz="2400" b="1" dirty="0" smtClean="0">
                <a:solidFill>
                  <a:srgbClr val="FF0000"/>
                </a:solidFill>
                <a:latin typeface="Bamini" pitchFamily="2" charset="0"/>
              </a:rPr>
              <a:t>; </a:t>
            </a:r>
          </a:p>
          <a:p>
            <a:r>
              <a:rPr lang="en-US" sz="2400" b="1" dirty="0" err="1" smtClean="0">
                <a:solidFill>
                  <a:srgbClr val="FF0000"/>
                </a:solidFill>
                <a:latin typeface="Bamini" pitchFamily="2" charset="0"/>
              </a:rPr>
              <a:t>cuf;f</a:t>
            </a:r>
            <a:r>
              <a:rPr lang="en-US" sz="2400" b="1" dirty="0" smtClean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Bamini" pitchFamily="2" charset="0"/>
              </a:rPr>
              <a:t>NgRtij</a:t>
            </a:r>
            <a:r>
              <a:rPr lang="en-US" sz="2400" b="1" dirty="0" smtClean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Bamini" pitchFamily="2" charset="0"/>
              </a:rPr>
              <a:t>jtph;j;jy</a:t>
            </a:r>
            <a:r>
              <a:rPr lang="en-US" sz="2400" b="1" dirty="0" smtClean="0">
                <a:solidFill>
                  <a:srgbClr val="FF0000"/>
                </a:solidFill>
                <a:latin typeface="Bamini" pitchFamily="2" charset="0"/>
              </a:rPr>
              <a:t>;</a:t>
            </a:r>
          </a:p>
          <a:p>
            <a:r>
              <a:rPr lang="en-US" sz="2400" b="1" dirty="0" err="1" smtClean="0">
                <a:solidFill>
                  <a:srgbClr val="FF0000"/>
                </a:solidFill>
                <a:latin typeface="Bamini" pitchFamily="2" charset="0"/>
              </a:rPr>
              <a:t>gpwUld</a:t>
            </a:r>
            <a:r>
              <a:rPr lang="en-US" sz="2400" b="1" dirty="0" smtClean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400" b="1" dirty="0" err="1" smtClean="0">
                <a:solidFill>
                  <a:srgbClr val="FF0000"/>
                </a:solidFill>
                <a:latin typeface="Bamini" pitchFamily="2" charset="0"/>
              </a:rPr>
              <a:t>NgRtjw;F</a:t>
            </a:r>
            <a:r>
              <a:rPr lang="en-US" sz="2400" b="1" dirty="0" smtClean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Bamini" pitchFamily="2" charset="0"/>
              </a:rPr>
              <a:t>jaf;fk</a:t>
            </a:r>
            <a:r>
              <a:rPr lang="en-US" sz="2400" b="1" dirty="0" smtClean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400" b="1" dirty="0" err="1" smtClean="0">
                <a:solidFill>
                  <a:srgbClr val="FF0000"/>
                </a:solidFill>
                <a:latin typeface="Bamini" pitchFamily="2" charset="0"/>
              </a:rPr>
              <a:t>fhl;lhjpUj;jy</a:t>
            </a:r>
            <a:r>
              <a:rPr lang="en-US" sz="2400" b="1" dirty="0" smtClean="0">
                <a:solidFill>
                  <a:srgbClr val="FF0000"/>
                </a:solidFill>
                <a:latin typeface="Bamini" pitchFamily="2" charset="0"/>
              </a:rPr>
              <a:t>;</a:t>
            </a:r>
          </a:p>
          <a:p>
            <a:r>
              <a:rPr lang="en-US" sz="2400" b="1" dirty="0" err="1" smtClean="0">
                <a:solidFill>
                  <a:srgbClr val="FF0000"/>
                </a:solidFill>
                <a:latin typeface="Bamini" pitchFamily="2" charset="0"/>
              </a:rPr>
              <a:t>MSik</a:t>
            </a:r>
            <a:r>
              <a:rPr lang="en-US" sz="2400" b="1" dirty="0" smtClean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Bamini" pitchFamily="2" charset="0"/>
              </a:rPr>
              <a:t>vd;gJ</a:t>
            </a:r>
            <a:r>
              <a:rPr lang="en-US" sz="2400" b="1" dirty="0" smtClean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Bamini" pitchFamily="2" charset="0"/>
              </a:rPr>
              <a:t>Gw</a:t>
            </a:r>
            <a:r>
              <a:rPr lang="en-US" sz="2400" b="1" dirty="0" smtClean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Bamini" pitchFamily="2" charset="0"/>
              </a:rPr>
              <a:t>mofpy</a:t>
            </a:r>
            <a:r>
              <a:rPr lang="en-US" sz="2400" b="1" dirty="0" smtClean="0">
                <a:solidFill>
                  <a:srgbClr val="FF0000"/>
                </a:solidFill>
                <a:latin typeface="Bamini" pitchFamily="2" charset="0"/>
              </a:rPr>
              <a:t>; ,</a:t>
            </a:r>
            <a:r>
              <a:rPr lang="en-US" sz="2400" b="1" dirty="0" err="1" smtClean="0">
                <a:solidFill>
                  <a:srgbClr val="FF0000"/>
                </a:solidFill>
                <a:latin typeface="Bamini" pitchFamily="2" charset="0"/>
              </a:rPr>
              <a:t>y;iy</a:t>
            </a:r>
            <a:r>
              <a:rPr lang="en-US" sz="2400" b="1" dirty="0" smtClean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Bamini" pitchFamily="2" charset="0"/>
              </a:rPr>
              <a:t>vd;gij</a:t>
            </a:r>
            <a:r>
              <a:rPr lang="en-US" sz="2400" b="1" dirty="0" smtClean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Bamini" pitchFamily="2" charset="0"/>
              </a:rPr>
              <a:t>epidtpy</a:t>
            </a:r>
            <a:r>
              <a:rPr lang="en-US" sz="2400" b="1" dirty="0" smtClean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2400" b="1" dirty="0" err="1" smtClean="0">
                <a:solidFill>
                  <a:srgbClr val="FF0000"/>
                </a:solidFill>
                <a:latin typeface="Bamini" pitchFamily="2" charset="0"/>
              </a:rPr>
              <a:t>nfhs;sy</a:t>
            </a:r>
            <a:r>
              <a:rPr lang="en-US" sz="2400" b="1" dirty="0" smtClean="0">
                <a:solidFill>
                  <a:srgbClr val="FF0000"/>
                </a:solidFill>
                <a:latin typeface="Bamini" pitchFamily="2" charset="0"/>
              </a:rPr>
              <a:t>;</a:t>
            </a:r>
          </a:p>
          <a:p>
            <a:r>
              <a:rPr lang="en-US" sz="2400" b="1" dirty="0" err="1" smtClean="0">
                <a:solidFill>
                  <a:srgbClr val="FF0000"/>
                </a:solidFill>
                <a:latin typeface="Bamini" pitchFamily="2" charset="0"/>
              </a:rPr>
              <a:t>ghpTilatuhfTk</a:t>
            </a:r>
            <a:r>
              <a:rPr lang="en-US" sz="2400" b="1" dirty="0" smtClean="0">
                <a:solidFill>
                  <a:srgbClr val="FF0000"/>
                </a:solidFill>
                <a:latin typeface="Bamini" pitchFamily="2" charset="0"/>
              </a:rPr>
              <a:t>;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md;G</a:t>
            </a:r>
            <a:r>
              <a:rPr lang="en-US" sz="2400" b="1" dirty="0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epiwe;jtuhfTk</a:t>
            </a:r>
            <a:r>
              <a:rPr lang="en-US" sz="2400" b="1" dirty="0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; ,</a:t>
            </a:r>
            <a:r>
              <a:rPr lang="en-US" sz="2400" b="1" dirty="0" err="1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Uj;jy</a:t>
            </a:r>
            <a:r>
              <a:rPr lang="en-US" sz="2400" b="1" dirty="0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;;</a:t>
            </a:r>
          </a:p>
          <a:p>
            <a:r>
              <a:rPr lang="en-US" sz="2400" b="1" dirty="0" err="1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mikjpahfTk</a:t>
            </a:r>
            <a:r>
              <a:rPr lang="en-US" sz="2400" b="1" dirty="0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;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Gj;jprhypj;jdj;NjhLk</a:t>
            </a:r>
            <a:r>
              <a:rPr lang="en-US" sz="2400" b="1" dirty="0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; ,</a:t>
            </a:r>
            <a:r>
              <a:rPr lang="en-US" sz="2400" b="1" dirty="0" err="1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Uj;jy</a:t>
            </a:r>
            <a:r>
              <a:rPr lang="en-US" sz="2400" b="1" dirty="0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;;</a:t>
            </a:r>
          </a:p>
          <a:p>
            <a:r>
              <a:rPr lang="en-US" sz="2400" b="1" dirty="0" err="1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Kul;Lj;jdkpf;ftuhfTk</a:t>
            </a:r>
            <a:r>
              <a:rPr lang="en-US" sz="2400" b="1" dirty="0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;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mjpf</a:t>
            </a:r>
            <a:r>
              <a:rPr lang="en-US" sz="2400" b="1" dirty="0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 $</a:t>
            </a:r>
            <a:r>
              <a:rPr lang="en-US" sz="2400" b="1" dirty="0" err="1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r;rypLgtuhftk</a:t>
            </a:r>
            <a:r>
              <a:rPr lang="en-US" sz="2400" b="1" dirty="0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; ,</a:t>
            </a:r>
            <a:r>
              <a:rPr lang="en-US" sz="2400" b="1" dirty="0" err="1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Uj;jy</a:t>
            </a:r>
            <a:r>
              <a:rPr lang="en-US" sz="2400" b="1" dirty="0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; $</a:t>
            </a:r>
            <a:r>
              <a:rPr lang="en-US" sz="2400" b="1" dirty="0" err="1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lhJ</a:t>
            </a:r>
            <a:endParaRPr lang="en-US" sz="2400" b="1" dirty="0" smtClean="0">
              <a:solidFill>
                <a:srgbClr val="FF0000"/>
              </a:solidFill>
              <a:latin typeface="Bamini" pitchFamily="2" charset="0"/>
              <a:cs typeface="Times New Roman" panose="02020603050405020304" pitchFamily="18" charset="0"/>
            </a:endParaRPr>
          </a:p>
          <a:p>
            <a:r>
              <a:rPr lang="en-US" sz="2400" b="1" dirty="0" err="1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cq;fis</a:t>
            </a:r>
            <a:r>
              <a:rPr lang="en-US" sz="2400" b="1" dirty="0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ePq;fNs</a:t>
            </a:r>
            <a:r>
              <a:rPr lang="en-US" sz="2400" b="1" dirty="0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re;Njfpf;fhjpUj;jy</a:t>
            </a:r>
            <a:r>
              <a:rPr lang="en-US" sz="2400" b="1" dirty="0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2400" b="1" dirty="0" err="1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c</a:t>
            </a:r>
            <a:r>
              <a:rPr lang="en-US" sz="2400" b="1" dirty="0" err="1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q;fs</a:t>
            </a:r>
            <a:r>
              <a:rPr lang="en-US" sz="2400" b="1" dirty="0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2400" b="1" dirty="0" err="1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cilapy</a:t>
            </a:r>
            <a:r>
              <a:rPr lang="en-US" sz="2400" b="1" dirty="0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2400" b="1" dirty="0" err="1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ftdk</a:t>
            </a:r>
            <a:r>
              <a:rPr lang="en-US" sz="2400" b="1" dirty="0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2400" b="1" dirty="0" err="1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nrYj;Jjy</a:t>
            </a:r>
            <a:r>
              <a:rPr lang="en-US" sz="2400" b="1" dirty="0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;;</a:t>
            </a:r>
          </a:p>
          <a:p>
            <a:r>
              <a:rPr lang="en-US" sz="2400" b="1" dirty="0" err="1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cq;fSf;nfd</a:t>
            </a:r>
            <a:r>
              <a:rPr lang="en-US" sz="2400" b="1" dirty="0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jdpg;gl;l</a:t>
            </a:r>
            <a:r>
              <a:rPr lang="en-US" sz="2400" b="1" dirty="0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ghzpia</a:t>
            </a:r>
            <a:r>
              <a:rPr lang="en-US" sz="2400" b="1" dirty="0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cUthf;fpf</a:t>
            </a:r>
            <a:r>
              <a:rPr lang="en-US" sz="2400" b="1" dirty="0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2400" b="1" dirty="0" err="1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nfhs;sy</a:t>
            </a:r>
            <a:r>
              <a:rPr lang="en-US" sz="2400" b="1" dirty="0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;;</a:t>
            </a:r>
          </a:p>
          <a:p>
            <a:r>
              <a:rPr lang="en-US" sz="2400" b="1" dirty="0" err="1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Nghyr;nra;ahjpUj;jy</a:t>
            </a:r>
            <a:r>
              <a:rPr lang="en-US" sz="2400" b="1" dirty="0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</a:p>
          <a:p>
            <a:endParaRPr lang="en-US" sz="2400" dirty="0" smtClean="0">
              <a:latin typeface="Bamini" pitchFamily="2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Bamini" pitchFamily="2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Bamini" pitchFamily="2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Bamini" pitchFamily="2" charset="0"/>
            </a:endParaRPr>
          </a:p>
          <a:p>
            <a:endParaRPr lang="en-US" dirty="0" smtClean="0">
              <a:latin typeface="Bamini" pitchFamily="2" charset="0"/>
            </a:endParaRPr>
          </a:p>
          <a:p>
            <a:endParaRPr lang="en-US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014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100" y="2247900"/>
            <a:ext cx="6502400" cy="46101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781300" y="213836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2311AB"/>
                </a:solidFill>
                <a:latin typeface="Bamini" pitchFamily="2" charset="0"/>
              </a:rPr>
              <a:t>“</a:t>
            </a:r>
            <a:r>
              <a:rPr lang="en-US" sz="2400" b="1" dirty="0" err="1">
                <a:solidFill>
                  <a:srgbClr val="2311AB"/>
                </a:solidFill>
                <a:latin typeface="Bamini" pitchFamily="2" charset="0"/>
              </a:rPr>
              <a:t>ehd</a:t>
            </a:r>
            <a:r>
              <a:rPr lang="en-US" sz="2400" b="1" dirty="0">
                <a:solidFill>
                  <a:srgbClr val="2311AB"/>
                </a:solidFill>
                <a:latin typeface="Bamini" pitchFamily="2" charset="0"/>
              </a:rPr>
              <a:t>; </a:t>
            </a:r>
            <a:r>
              <a:rPr lang="en-US" sz="2400" b="1" dirty="0" err="1">
                <a:solidFill>
                  <a:srgbClr val="2311AB"/>
                </a:solidFill>
                <a:latin typeface="Bamini" pitchFamily="2" charset="0"/>
              </a:rPr>
              <a:t>capNuhL</a:t>
            </a:r>
            <a:r>
              <a:rPr lang="en-US" sz="2400" b="1" dirty="0">
                <a:solidFill>
                  <a:srgbClr val="2311AB"/>
                </a:solidFill>
                <a:latin typeface="Bamini" pitchFamily="2" charset="0"/>
              </a:rPr>
              <a:t> ,</a:t>
            </a:r>
            <a:r>
              <a:rPr lang="en-US" sz="2400" b="1" dirty="0" err="1">
                <a:solidFill>
                  <a:srgbClr val="2311AB"/>
                </a:solidFill>
                <a:latin typeface="Bamini" pitchFamily="2" charset="0"/>
              </a:rPr>
              <a:t>Ug;gjw;F</a:t>
            </a:r>
            <a:r>
              <a:rPr lang="en-US" sz="2400" b="1" dirty="0">
                <a:solidFill>
                  <a:srgbClr val="2311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en-US" sz="2400" b="1" dirty="0">
                <a:solidFill>
                  <a:srgbClr val="2311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400" b="1" dirty="0" err="1">
                <a:solidFill>
                  <a:srgbClr val="2311AB"/>
                </a:solidFill>
                <a:latin typeface="Bamini" pitchFamily="2" charset="0"/>
                <a:cs typeface="Times New Roman" panose="02020603050405020304" pitchFamily="18" charset="0"/>
              </a:rPr>
              <a:t>vd</a:t>
            </a:r>
            <a:r>
              <a:rPr lang="en-US" sz="2400" b="1" dirty="0">
                <a:solidFill>
                  <a:srgbClr val="2311AB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2400" b="1" dirty="0" err="1">
                <a:solidFill>
                  <a:srgbClr val="2311AB"/>
                </a:solidFill>
                <a:latin typeface="Bamini" pitchFamily="2" charset="0"/>
                <a:cs typeface="Times New Roman" panose="02020603050405020304" pitchFamily="18" charset="0"/>
              </a:rPr>
              <a:t>je;ijf;F</a:t>
            </a:r>
            <a:r>
              <a:rPr lang="en-US" sz="2400" b="1" dirty="0">
                <a:solidFill>
                  <a:srgbClr val="2311AB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2311AB"/>
                </a:solidFill>
                <a:latin typeface="Bamini" pitchFamily="2" charset="0"/>
                <a:cs typeface="Times New Roman" panose="02020603050405020304" pitchFamily="18" charset="0"/>
              </a:rPr>
              <a:t>flikg;gl;bUf;fpNwd</a:t>
            </a:r>
            <a:r>
              <a:rPr lang="en-US" sz="2400" b="1" dirty="0">
                <a:solidFill>
                  <a:srgbClr val="2311AB"/>
                </a:solidFill>
                <a:latin typeface="Bamini" pitchFamily="2" charset="0"/>
                <a:cs typeface="Times New Roman" panose="02020603050405020304" pitchFamily="18" charset="0"/>
              </a:rPr>
              <a:t>; - </a:t>
            </a:r>
            <a:r>
              <a:rPr lang="en-US" sz="2400" b="1" dirty="0" err="1">
                <a:solidFill>
                  <a:srgbClr val="2311AB"/>
                </a:solidFill>
                <a:latin typeface="Bamini" pitchFamily="2" charset="0"/>
                <a:cs typeface="Times New Roman" panose="02020603050405020304" pitchFamily="18" charset="0"/>
              </a:rPr>
              <a:t>Mdhy</a:t>
            </a:r>
            <a:r>
              <a:rPr lang="en-US" sz="2400" b="1" dirty="0" smtClean="0">
                <a:solidFill>
                  <a:srgbClr val="2311AB"/>
                </a:solidFill>
                <a:latin typeface="Bamini" pitchFamily="2" charset="0"/>
                <a:cs typeface="Times New Roman" panose="02020603050405020304" pitchFamily="18" charset="0"/>
              </a:rPr>
              <a:t>;; </a:t>
            </a:r>
            <a:r>
              <a:rPr lang="en-US" sz="2400" b="1" dirty="0" err="1" smtClean="0">
                <a:solidFill>
                  <a:srgbClr val="2311AB"/>
                </a:solidFill>
                <a:latin typeface="Bamini" pitchFamily="2" charset="0"/>
                <a:cs typeface="Times New Roman" panose="02020603050405020304" pitchFamily="18" charset="0"/>
              </a:rPr>
              <a:t>rpwg;ghf</a:t>
            </a:r>
            <a:r>
              <a:rPr lang="en-US" sz="2400" b="1" dirty="0" smtClean="0">
                <a:solidFill>
                  <a:srgbClr val="2311AB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2311AB"/>
                </a:solidFill>
                <a:latin typeface="Bamini" pitchFamily="2" charset="0"/>
                <a:cs typeface="Times New Roman" panose="02020603050405020304" pitchFamily="18" charset="0"/>
              </a:rPr>
              <a:t>tho;tjw;F</a:t>
            </a:r>
            <a:r>
              <a:rPr lang="en-US" sz="2400" b="1" dirty="0">
                <a:solidFill>
                  <a:srgbClr val="2311AB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2311AB"/>
                </a:solidFill>
                <a:latin typeface="Bamini" pitchFamily="2" charset="0"/>
                <a:cs typeface="Times New Roman" panose="02020603050405020304" pitchFamily="18" charset="0"/>
              </a:rPr>
              <a:t>vd</a:t>
            </a:r>
            <a:r>
              <a:rPr lang="en-US" sz="2400" b="1" dirty="0">
                <a:solidFill>
                  <a:srgbClr val="2311AB"/>
                </a:solidFill>
                <a:latin typeface="Bamini" pitchFamily="2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2400" b="1" dirty="0">
                <a:solidFill>
                  <a:srgbClr val="2311AB"/>
                </a:solidFill>
                <a:latin typeface="Bamini" pitchFamily="2" charset="0"/>
                <a:cs typeface="Times New Roman" panose="02020603050405020304" pitchFamily="18" charset="0"/>
              </a:rPr>
              <a:t>   </a:t>
            </a:r>
            <a:r>
              <a:rPr lang="en-US" sz="2400" b="1" dirty="0" err="1">
                <a:solidFill>
                  <a:srgbClr val="2311AB"/>
                </a:solidFill>
                <a:latin typeface="Bamini" pitchFamily="2" charset="0"/>
                <a:cs typeface="Times New Roman" panose="02020603050405020304" pitchFamily="18" charset="0"/>
              </a:rPr>
              <a:t>MrphpaUf;F</a:t>
            </a:r>
            <a:r>
              <a:rPr lang="en-US" sz="2400" b="1" dirty="0">
                <a:solidFill>
                  <a:srgbClr val="2311AB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2311AB"/>
                </a:solidFill>
                <a:latin typeface="Bamini" pitchFamily="2" charset="0"/>
                <a:cs typeface="Times New Roman" panose="02020603050405020304" pitchFamily="18" charset="0"/>
              </a:rPr>
              <a:t>flikg;gl;bUf;fpNwd</a:t>
            </a:r>
            <a:r>
              <a:rPr lang="en-US" sz="2400" b="1" dirty="0">
                <a:solidFill>
                  <a:srgbClr val="2311AB"/>
                </a:solidFill>
                <a:latin typeface="Bamini" pitchFamily="2" charset="0"/>
                <a:cs typeface="Times New Roman" panose="02020603050405020304" pitchFamily="18" charset="0"/>
              </a:rPr>
              <a:t>;”</a:t>
            </a:r>
          </a:p>
          <a:p>
            <a:r>
              <a:rPr lang="en-US" sz="2400" dirty="0">
                <a:latin typeface="Bamini" pitchFamily="2" charset="0"/>
                <a:cs typeface="Times New Roman" panose="02020603050405020304" pitchFamily="18" charset="0"/>
              </a:rPr>
              <a:t>            </a:t>
            </a:r>
            <a:r>
              <a:rPr lang="en-US" sz="2400" b="1" dirty="0">
                <a:solidFill>
                  <a:srgbClr val="CC0066"/>
                </a:solidFill>
                <a:latin typeface="Bamini" pitchFamily="2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solidFill>
                  <a:srgbClr val="CC0066"/>
                </a:solidFill>
                <a:latin typeface="Bamini" pitchFamily="2" charset="0"/>
                <a:cs typeface="Times New Roman" panose="02020603050405020304" pitchFamily="18" charset="0"/>
              </a:rPr>
              <a:t>khtPud</a:t>
            </a:r>
            <a:r>
              <a:rPr lang="en-US" sz="2400" b="1" dirty="0">
                <a:solidFill>
                  <a:srgbClr val="CC0066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2400" b="1" dirty="0" err="1">
                <a:solidFill>
                  <a:srgbClr val="CC0066"/>
                </a:solidFill>
                <a:latin typeface="Bamini" pitchFamily="2" charset="0"/>
                <a:cs typeface="Times New Roman" panose="02020603050405020304" pitchFamily="18" charset="0"/>
              </a:rPr>
              <a:t>mnyf;rhz;lh</a:t>
            </a:r>
            <a:r>
              <a:rPr lang="en-US" sz="2400" b="1" dirty="0">
                <a:solidFill>
                  <a:srgbClr val="CC0066"/>
                </a:solidFill>
                <a:latin typeface="Bamini" pitchFamily="2" charset="0"/>
                <a:cs typeface="Times New Roman" panose="02020603050405020304" pitchFamily="18" charset="0"/>
              </a:rPr>
              <a:t>;</a:t>
            </a:r>
            <a:endParaRPr lang="en-US" sz="2400" b="1" dirty="0">
              <a:solidFill>
                <a:srgbClr val="CC0066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6852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34" y="0"/>
            <a:ext cx="12162366" cy="13208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2114CA"/>
                </a:solidFill>
                <a:latin typeface="Bamini" pitchFamily="2" charset="0"/>
              </a:rPr>
              <a:t>12. </a:t>
            </a:r>
            <a:r>
              <a:rPr lang="en-US" sz="3200" b="1" dirty="0" err="1" smtClean="0">
                <a:solidFill>
                  <a:srgbClr val="2114CA"/>
                </a:solidFill>
                <a:latin typeface="Bamini" pitchFamily="2" charset="0"/>
              </a:rPr>
              <a:t>ntw;wp</a:t>
            </a:r>
            <a:r>
              <a:rPr lang="en-US" sz="3200" b="1" dirty="0" smtClean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rgbClr val="2114CA"/>
                </a:solidFill>
                <a:latin typeface="Bamini" pitchFamily="2" charset="0"/>
              </a:rPr>
              <a:t>ngw;w</a:t>
            </a:r>
            <a:r>
              <a:rPr lang="en-US" sz="3200" b="1" dirty="0" smtClean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rgbClr val="2114CA"/>
                </a:solidFill>
                <a:latin typeface="Bamini" pitchFamily="2" charset="0"/>
              </a:rPr>
              <a:t>Mrphpar</a:t>
            </a:r>
            <a:r>
              <a:rPr lang="en-US" sz="3200" b="1" dirty="0" smtClean="0">
                <a:solidFill>
                  <a:srgbClr val="2114CA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rgbClr val="2114CA"/>
                </a:solidFill>
                <a:latin typeface="Bamini" pitchFamily="2" charset="0"/>
              </a:rPr>
              <a:t>rpw;gpfspd</a:t>
            </a:r>
            <a:r>
              <a:rPr lang="en-US" sz="3200" b="1" dirty="0" smtClean="0">
                <a:solidFill>
                  <a:srgbClr val="2114CA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rgbClr val="2114CA"/>
                </a:solidFill>
                <a:latin typeface="Bamini" pitchFamily="2" charset="0"/>
              </a:rPr>
              <a:t>milahsq;fs</a:t>
            </a:r>
            <a:r>
              <a:rPr lang="en-US" sz="3200" b="1" dirty="0" smtClean="0">
                <a:solidFill>
                  <a:srgbClr val="2114CA"/>
                </a:solidFill>
                <a:latin typeface="Bamini" pitchFamily="2" charset="0"/>
              </a:rPr>
              <a:t>;  </a:t>
            </a:r>
            <a:endParaRPr lang="en-US" b="1" dirty="0">
              <a:solidFill>
                <a:srgbClr val="00B0F0"/>
              </a:solidFill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34" y="1322389"/>
            <a:ext cx="12162366" cy="5535611"/>
          </a:xfrm>
        </p:spPr>
        <p:txBody>
          <a:bodyPr>
            <a:normAutofit/>
          </a:bodyPr>
          <a:lstStyle/>
          <a:p>
            <a:r>
              <a:rPr lang="en-US" sz="2800" b="1" dirty="0" err="1">
                <a:solidFill>
                  <a:srgbClr val="CC3399"/>
                </a:solidFill>
                <a:latin typeface="Bamini" pitchFamily="2" charset="0"/>
              </a:rPr>
              <a:t>f</a:t>
            </a:r>
            <a:r>
              <a:rPr lang="en-US" sz="2800" b="1" dirty="0" err="1" smtClean="0">
                <a:solidFill>
                  <a:srgbClr val="CC3399"/>
                </a:solidFill>
                <a:latin typeface="Bamini" pitchFamily="2" charset="0"/>
              </a:rPr>
              <a:t>bd</a:t>
            </a:r>
            <a:r>
              <a:rPr lang="en-US" sz="2800" b="1" dirty="0" smtClean="0">
                <a:solidFill>
                  <a:srgbClr val="CC3399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CC3399"/>
                </a:solidFill>
                <a:latin typeface="Bamini" pitchFamily="2" charset="0"/>
              </a:rPr>
              <a:t>ciog;G</a:t>
            </a:r>
            <a:r>
              <a:rPr lang="en-US" sz="2800" b="1" dirty="0" smtClean="0">
                <a:solidFill>
                  <a:srgbClr val="CC3399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CC3399"/>
                </a:solidFill>
                <a:latin typeface="Bamini" pitchFamily="2" charset="0"/>
              </a:rPr>
              <a:t>kw;Wk</a:t>
            </a:r>
            <a:r>
              <a:rPr lang="en-US" sz="2800" b="1" dirty="0" smtClean="0">
                <a:solidFill>
                  <a:srgbClr val="CC3399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CC3399"/>
                </a:solidFill>
                <a:latin typeface="Bamini" pitchFamily="2" charset="0"/>
              </a:rPr>
              <a:t>epiyahd</a:t>
            </a:r>
            <a:r>
              <a:rPr lang="en-US" sz="2800" b="1" dirty="0" smtClean="0">
                <a:solidFill>
                  <a:srgbClr val="CC3399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CC3399"/>
                </a:solidFill>
                <a:latin typeface="Bamini" pitchFamily="2" charset="0"/>
              </a:rPr>
              <a:t>jd;ik</a:t>
            </a:r>
            <a:r>
              <a:rPr lang="en-US" sz="2800" b="1" dirty="0" smtClean="0">
                <a:solidFill>
                  <a:srgbClr val="CC3399"/>
                </a:solidFill>
                <a:latin typeface="Bamini" pitchFamily="2" charset="0"/>
              </a:rPr>
              <a:t> 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(</a:t>
            </a:r>
            <a:r>
              <a:rPr lang="en-US" sz="2800" b="1" dirty="0" smtClean="0">
                <a:solidFill>
                  <a:srgbClr val="006C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 work and Consistency</a:t>
            </a:r>
            <a:r>
              <a:rPr lang="en-US" sz="2800" b="1" dirty="0" smtClean="0">
                <a:solidFill>
                  <a:srgbClr val="CC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1" dirty="0" smtClean="0">
              <a:solidFill>
                <a:srgbClr val="CC3399"/>
              </a:solidFill>
              <a:latin typeface="Bamini" pitchFamily="2" charset="0"/>
            </a:endParaRPr>
          </a:p>
          <a:p>
            <a:r>
              <a:rPr lang="en-US" sz="2800" b="1" dirty="0" err="1" smtClean="0">
                <a:solidFill>
                  <a:srgbClr val="CC3399"/>
                </a:solidFill>
                <a:latin typeface="Bamini" pitchFamily="2" charset="0"/>
              </a:rPr>
              <a:t>Neh;kiwahd</a:t>
            </a:r>
            <a:r>
              <a:rPr lang="en-US" sz="2800" b="1" dirty="0" smtClean="0">
                <a:solidFill>
                  <a:srgbClr val="CC3399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CC3399"/>
                </a:solidFill>
                <a:latin typeface="Bamini" pitchFamily="2" charset="0"/>
              </a:rPr>
              <a:t>kdg;ghd;ik</a:t>
            </a:r>
            <a:r>
              <a:rPr lang="en-US" sz="2800" b="1" dirty="0" smtClean="0">
                <a:solidFill>
                  <a:srgbClr val="CC3399"/>
                </a:solidFill>
                <a:latin typeface="Bamini" pitchFamily="2" charset="0"/>
              </a:rPr>
              <a:t> 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( </a:t>
            </a:r>
            <a:r>
              <a:rPr lang="en-US" sz="2800" b="1" dirty="0" smtClean="0">
                <a:solidFill>
                  <a:srgbClr val="006C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Positive attitude)</a:t>
            </a:r>
            <a:endParaRPr lang="en-US" sz="2800" b="1" dirty="0" smtClean="0">
              <a:solidFill>
                <a:srgbClr val="006C31"/>
              </a:solidFill>
              <a:latin typeface="Bamini" pitchFamily="2" charset="0"/>
            </a:endParaRPr>
          </a:p>
          <a:p>
            <a:r>
              <a:rPr lang="en-US" sz="2800" b="1" dirty="0" err="1" smtClean="0">
                <a:solidFill>
                  <a:srgbClr val="CC3399"/>
                </a:solidFill>
                <a:latin typeface="Bamini" pitchFamily="2" charset="0"/>
              </a:rPr>
              <a:t>tplh</a:t>
            </a:r>
            <a:r>
              <a:rPr lang="en-US" sz="2800" b="1" dirty="0" smtClean="0">
                <a:solidFill>
                  <a:srgbClr val="CC3399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CC3399"/>
                </a:solidFill>
                <a:latin typeface="Bamini" pitchFamily="2" charset="0"/>
              </a:rPr>
              <a:t>Kaw;rp</a:t>
            </a:r>
            <a:r>
              <a:rPr lang="en-US" sz="2800" b="1" dirty="0" smtClean="0">
                <a:solidFill>
                  <a:srgbClr val="CC3399"/>
                </a:solidFill>
                <a:latin typeface="Bamini" pitchFamily="2" charset="0"/>
              </a:rPr>
              <a:t> 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(</a:t>
            </a:r>
            <a:r>
              <a:rPr lang="en-US" sz="2800" b="1" dirty="0" smtClean="0">
                <a:solidFill>
                  <a:srgbClr val="006C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 trying)</a:t>
            </a:r>
            <a:endParaRPr lang="en-US" sz="2800" b="1" dirty="0" smtClean="0">
              <a:solidFill>
                <a:srgbClr val="006C31"/>
              </a:solidFill>
              <a:latin typeface="Bamini" pitchFamily="2" charset="0"/>
            </a:endParaRPr>
          </a:p>
          <a:p>
            <a:r>
              <a:rPr lang="en-US" sz="2800" b="1" dirty="0" err="1">
                <a:solidFill>
                  <a:srgbClr val="CC3399"/>
                </a:solidFill>
                <a:latin typeface="Bamini" pitchFamily="2" charset="0"/>
              </a:rPr>
              <a:t>f</a:t>
            </a:r>
            <a:r>
              <a:rPr lang="en-US" sz="2800" b="1" dirty="0" err="1" smtClean="0">
                <a:solidFill>
                  <a:srgbClr val="CC3399"/>
                </a:solidFill>
                <a:latin typeface="Bamini" pitchFamily="2" charset="0"/>
              </a:rPr>
              <a:t>tdk</a:t>
            </a:r>
            <a:r>
              <a:rPr lang="en-US" sz="2800" b="1" dirty="0" smtClean="0">
                <a:solidFill>
                  <a:srgbClr val="CC3399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CC3399"/>
                </a:solidFill>
                <a:latin typeface="Bamini" pitchFamily="2" charset="0"/>
              </a:rPr>
              <a:t>kw;Wk</a:t>
            </a:r>
            <a:r>
              <a:rPr lang="en-US" sz="2800" b="1" dirty="0" smtClean="0">
                <a:solidFill>
                  <a:srgbClr val="CC3399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CC3399"/>
                </a:solidFill>
                <a:latin typeface="Bamini" pitchFamily="2" charset="0"/>
              </a:rPr>
              <a:t>cWjpg;ghL</a:t>
            </a:r>
            <a:r>
              <a:rPr lang="en-US" sz="2800" b="1" dirty="0" smtClean="0">
                <a:solidFill>
                  <a:srgbClr val="CC3399"/>
                </a:solidFill>
                <a:latin typeface="Bamini" pitchFamily="2" charset="0"/>
              </a:rPr>
              <a:t> 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(</a:t>
            </a:r>
            <a:r>
              <a:rPr lang="en-US" sz="2800" b="1" dirty="0" smtClean="0">
                <a:solidFill>
                  <a:srgbClr val="006C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 and Determination)</a:t>
            </a:r>
            <a:endParaRPr lang="en-US" sz="2800" b="1" dirty="0" smtClean="0">
              <a:solidFill>
                <a:srgbClr val="006C31"/>
              </a:solidFill>
              <a:latin typeface="Bamini" pitchFamily="2" charset="0"/>
            </a:endParaRPr>
          </a:p>
          <a:p>
            <a:r>
              <a:rPr lang="en-US" sz="2800" b="1" dirty="0" err="1" smtClean="0">
                <a:solidFill>
                  <a:srgbClr val="CC3399"/>
                </a:solidFill>
                <a:latin typeface="Bamini" pitchFamily="2" charset="0"/>
              </a:rPr>
              <a:t>Kiwahd</a:t>
            </a:r>
            <a:r>
              <a:rPr lang="en-US" sz="2800" b="1" dirty="0" smtClean="0">
                <a:solidFill>
                  <a:srgbClr val="CC3399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CC3399"/>
                </a:solidFill>
                <a:latin typeface="Bamini" pitchFamily="2" charset="0"/>
              </a:rPr>
              <a:t>jpl;lkply</a:t>
            </a:r>
            <a:r>
              <a:rPr lang="en-US" sz="2800" b="1" dirty="0" smtClean="0">
                <a:solidFill>
                  <a:srgbClr val="CC3399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CC3399"/>
                </a:solidFill>
                <a:latin typeface="Bamini" pitchFamily="2" charset="0"/>
              </a:rPr>
              <a:t>kw;Wk</a:t>
            </a:r>
            <a:r>
              <a:rPr lang="en-US" sz="2800" b="1" dirty="0" smtClean="0">
                <a:solidFill>
                  <a:srgbClr val="CC3399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CC3399"/>
                </a:solidFill>
                <a:latin typeface="Bamini" pitchFamily="2" charset="0"/>
              </a:rPr>
              <a:t>nray;ghL</a:t>
            </a:r>
            <a:r>
              <a:rPr lang="en-US" sz="2800" b="1" dirty="0" smtClean="0">
                <a:solidFill>
                  <a:srgbClr val="CC3399"/>
                </a:solidFill>
                <a:latin typeface="Bamini" pitchFamily="2" charset="0"/>
              </a:rPr>
              <a:t> 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(</a:t>
            </a:r>
            <a:r>
              <a:rPr lang="en-US" sz="2800" b="1" dirty="0" smtClean="0">
                <a:solidFill>
                  <a:srgbClr val="006C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 planning and deliverance)</a:t>
            </a:r>
            <a:endParaRPr lang="en-US" sz="2800" b="1" dirty="0" smtClean="0">
              <a:solidFill>
                <a:srgbClr val="006C31"/>
              </a:solidFill>
              <a:latin typeface="Bamini" pitchFamily="2" charset="0"/>
            </a:endParaRPr>
          </a:p>
          <a:p>
            <a:r>
              <a:rPr lang="en-US" sz="2800" b="1" dirty="0" err="1" smtClean="0">
                <a:solidFill>
                  <a:srgbClr val="CC3399"/>
                </a:solidFill>
                <a:latin typeface="Bamini" pitchFamily="2" charset="0"/>
              </a:rPr>
              <a:t>jd;dk;gpf;if</a:t>
            </a:r>
            <a:r>
              <a:rPr lang="en-US" sz="2800" b="1" dirty="0" smtClean="0">
                <a:solidFill>
                  <a:srgbClr val="CC3399"/>
                </a:solidFill>
                <a:latin typeface="Bamini" pitchFamily="2" charset="0"/>
              </a:rPr>
              <a:t> 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(</a:t>
            </a:r>
            <a:r>
              <a:rPr lang="en-US" sz="2800" b="1" dirty="0" smtClean="0">
                <a:solidFill>
                  <a:srgbClr val="006C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Self-confidence)</a:t>
            </a:r>
            <a:endParaRPr lang="en-US" sz="2800" b="1" dirty="0" smtClean="0">
              <a:solidFill>
                <a:srgbClr val="006C31"/>
              </a:solidFill>
              <a:latin typeface="Bamini" pitchFamily="2" charset="0"/>
            </a:endParaRPr>
          </a:p>
          <a:p>
            <a:r>
              <a:rPr lang="en-US" sz="2800" b="1" dirty="0" err="1" smtClean="0">
                <a:solidFill>
                  <a:srgbClr val="CC3399"/>
                </a:solidFill>
                <a:latin typeface="Bamini" pitchFamily="2" charset="0"/>
              </a:rPr>
              <a:t>Neu</a:t>
            </a:r>
            <a:r>
              <a:rPr lang="en-US" sz="2800" b="1" dirty="0" smtClean="0">
                <a:solidFill>
                  <a:srgbClr val="CC3399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CC3399"/>
                </a:solidFill>
                <a:latin typeface="Bamini" pitchFamily="2" charset="0"/>
              </a:rPr>
              <a:t>Nkyhz;ik</a:t>
            </a:r>
            <a:r>
              <a:rPr lang="en-US" sz="2800" b="1" dirty="0" smtClean="0">
                <a:solidFill>
                  <a:srgbClr val="CC3399"/>
                </a:solidFill>
                <a:latin typeface="Bamini" pitchFamily="2" charset="0"/>
              </a:rPr>
              <a:t> 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(</a:t>
            </a:r>
            <a:r>
              <a:rPr lang="en-US" sz="2800" b="1" dirty="0" smtClean="0">
                <a:solidFill>
                  <a:srgbClr val="006C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management)</a:t>
            </a:r>
            <a:endParaRPr lang="en-US" sz="2800" b="1" dirty="0" smtClean="0">
              <a:solidFill>
                <a:srgbClr val="006C31"/>
              </a:solidFill>
              <a:latin typeface="Bamini" pitchFamily="2" charset="0"/>
            </a:endParaRPr>
          </a:p>
          <a:p>
            <a:r>
              <a:rPr lang="en-US" sz="2800" b="1" dirty="0" err="1">
                <a:solidFill>
                  <a:srgbClr val="CC3399"/>
                </a:solidFill>
                <a:latin typeface="Bamini" pitchFamily="2" charset="0"/>
              </a:rPr>
              <a:t>n</a:t>
            </a:r>
            <a:r>
              <a:rPr lang="en-US" sz="2800" b="1" dirty="0" err="1" smtClean="0">
                <a:solidFill>
                  <a:srgbClr val="CC3399"/>
                </a:solidFill>
                <a:latin typeface="Bamini" pitchFamily="2" charset="0"/>
              </a:rPr>
              <a:t>ray;gLj;Jk</a:t>
            </a:r>
            <a:r>
              <a:rPr lang="en-US" sz="2800" b="1" dirty="0" smtClean="0">
                <a:solidFill>
                  <a:srgbClr val="CC3399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CC3399"/>
                </a:solidFill>
                <a:latin typeface="Bamini" pitchFamily="2" charset="0"/>
              </a:rPr>
              <a:t>Kiw</a:t>
            </a:r>
            <a:r>
              <a:rPr lang="en-US" sz="2800" b="1" dirty="0" smtClean="0">
                <a:solidFill>
                  <a:srgbClr val="CC3399"/>
                </a:solidFill>
                <a:latin typeface="Bamini" pitchFamily="2" charset="0"/>
              </a:rPr>
              <a:t> 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(</a:t>
            </a:r>
            <a:r>
              <a:rPr lang="en-US" sz="2800" b="1" dirty="0" smtClean="0">
                <a:solidFill>
                  <a:srgbClr val="006C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Practical)</a:t>
            </a:r>
            <a:endParaRPr lang="en-US" sz="2800" b="1" dirty="0" smtClean="0">
              <a:solidFill>
                <a:srgbClr val="006C31"/>
              </a:solidFill>
              <a:latin typeface="Bamini" pitchFamily="2" charset="0"/>
            </a:endParaRPr>
          </a:p>
          <a:p>
            <a:r>
              <a:rPr lang="en-US" sz="2800" b="1" dirty="0" err="1" smtClean="0">
                <a:solidFill>
                  <a:srgbClr val="CC3399"/>
                </a:solidFill>
                <a:latin typeface="Bamini" pitchFamily="2" charset="0"/>
              </a:rPr>
              <a:t>Neh;kiwahd</a:t>
            </a:r>
            <a:r>
              <a:rPr lang="en-US" sz="2800" b="1" dirty="0" smtClean="0">
                <a:solidFill>
                  <a:srgbClr val="CC3399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CC3399"/>
                </a:solidFill>
                <a:latin typeface="Bamini" pitchFamily="2" charset="0"/>
              </a:rPr>
              <a:t>rpe;jid</a:t>
            </a:r>
            <a:r>
              <a:rPr lang="en-US" sz="2800" b="1" dirty="0" smtClean="0">
                <a:solidFill>
                  <a:srgbClr val="CC3399"/>
                </a:solidFill>
                <a:latin typeface="Bamini" pitchFamily="2" charset="0"/>
              </a:rPr>
              <a:t> </a:t>
            </a:r>
            <a:r>
              <a:rPr lang="en-US" sz="2800" b="1" dirty="0" smtClean="0">
                <a:solidFill>
                  <a:srgbClr val="006C31"/>
                </a:solidFill>
                <a:latin typeface="Bamini" pitchFamily="2" charset="0"/>
              </a:rPr>
              <a:t>(</a:t>
            </a:r>
            <a:r>
              <a:rPr lang="en-US" sz="2800" b="1" dirty="0" smtClean="0">
                <a:solidFill>
                  <a:srgbClr val="006C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Positive Thinking)</a:t>
            </a:r>
            <a:endParaRPr lang="en-US" sz="2800" b="1" dirty="0">
              <a:solidFill>
                <a:srgbClr val="006C31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5689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0800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2311AB"/>
                </a:solidFill>
                <a:latin typeface="Bamini" pitchFamily="2" charset="0"/>
              </a:rPr>
              <a:t>tho;f;ifapy</a:t>
            </a:r>
            <a:r>
              <a:rPr lang="en-US" sz="4000" b="1" dirty="0" smtClean="0">
                <a:solidFill>
                  <a:srgbClr val="2311AB"/>
                </a:solidFill>
                <a:latin typeface="Bamini" pitchFamily="2" charset="0"/>
              </a:rPr>
              <a:t>; </a:t>
            </a:r>
            <a:r>
              <a:rPr lang="en-US" sz="4000" b="1" dirty="0" err="1" smtClean="0">
                <a:solidFill>
                  <a:srgbClr val="2311AB"/>
                </a:solidFill>
                <a:latin typeface="Bamini" pitchFamily="2" charset="0"/>
              </a:rPr>
              <a:t>ntw;wp</a:t>
            </a:r>
            <a:r>
              <a:rPr lang="en-US" sz="4000" b="1" dirty="0" smtClean="0">
                <a:solidFill>
                  <a:srgbClr val="2311AB"/>
                </a:solidFill>
                <a:latin typeface="Bamini" pitchFamily="2" charset="0"/>
              </a:rPr>
              <a:t> </a:t>
            </a:r>
            <a:r>
              <a:rPr lang="en-US" sz="4000" b="1" dirty="0" err="1" smtClean="0">
                <a:solidFill>
                  <a:srgbClr val="2311AB"/>
                </a:solidFill>
                <a:latin typeface="Bamini" pitchFamily="2" charset="0"/>
              </a:rPr>
              <a:t>ngw</a:t>
            </a:r>
            <a:r>
              <a:rPr lang="en-US" sz="4000" b="1" dirty="0" smtClean="0">
                <a:solidFill>
                  <a:srgbClr val="2311AB"/>
                </a:solidFill>
                <a:latin typeface="Bamini" pitchFamily="2" charset="0"/>
              </a:rPr>
              <a:t> %</a:t>
            </a:r>
            <a:r>
              <a:rPr lang="en-US" sz="4000" b="1" dirty="0" err="1" smtClean="0">
                <a:solidFill>
                  <a:srgbClr val="2311AB"/>
                </a:solidFill>
                <a:latin typeface="Bamini" pitchFamily="2" charset="0"/>
              </a:rPr>
              <a:t>d;W</a:t>
            </a:r>
            <a:r>
              <a:rPr lang="en-US" sz="4000" b="1" dirty="0" smtClean="0">
                <a:solidFill>
                  <a:srgbClr val="2311AB"/>
                </a:solidFill>
                <a:latin typeface="Bamini" pitchFamily="2" charset="0"/>
              </a:rPr>
              <a:t> </a:t>
            </a:r>
            <a:r>
              <a:rPr lang="en-US" sz="4000" b="1" dirty="0" err="1" smtClean="0">
                <a:solidFill>
                  <a:srgbClr val="2311AB"/>
                </a:solidFill>
                <a:latin typeface="Bamini" pitchFamily="2" charset="0"/>
              </a:rPr>
              <a:t>topfs</a:t>
            </a:r>
            <a:r>
              <a:rPr lang="en-US" sz="4000" b="1" dirty="0" smtClean="0">
                <a:solidFill>
                  <a:srgbClr val="2311AB"/>
                </a:solidFill>
                <a:latin typeface="Bamini" pitchFamily="2" charset="0"/>
              </a:rPr>
              <a:t>;</a:t>
            </a:r>
            <a:endParaRPr lang="en-US" sz="4000" b="1" dirty="0">
              <a:solidFill>
                <a:srgbClr val="2311AB"/>
              </a:solidFill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0800"/>
            <a:ext cx="12090400" cy="55371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Bamini" pitchFamily="2" charset="0"/>
              </a:rPr>
              <a:t>          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C00000"/>
                </a:solidFill>
                <a:latin typeface="Bamini" pitchFamily="2" charset="0"/>
              </a:rPr>
              <a:t>“</a:t>
            </a:r>
            <a:r>
              <a:rPr lang="en-US" sz="2800" b="1" dirty="0" err="1" smtClean="0">
                <a:solidFill>
                  <a:srgbClr val="C00000"/>
                </a:solidFill>
                <a:latin typeface="Bamini" pitchFamily="2" charset="0"/>
              </a:rPr>
              <a:t>gpwiuf;fhl;bYk</a:t>
            </a:r>
            <a:r>
              <a:rPr lang="en-US" sz="2800" b="1" dirty="0" smtClean="0">
                <a:solidFill>
                  <a:srgbClr val="C00000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C00000"/>
                </a:solidFill>
                <a:latin typeface="Bamini" pitchFamily="2" charset="0"/>
              </a:rPr>
              <a:t>mjpfkhf</a:t>
            </a:r>
            <a:r>
              <a:rPr lang="en-US" sz="2800" b="1" dirty="0" smtClean="0">
                <a:solidFill>
                  <a:srgbClr val="C00000"/>
                </a:solidFill>
                <a:latin typeface="Bamini" pitchFamily="2" charset="0"/>
              </a:rPr>
              <a:t> 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Bamini" pitchFamily="2" charset="0"/>
              </a:rPr>
              <a:t>  </a:t>
            </a:r>
            <a:r>
              <a:rPr lang="en-US" sz="2800" b="1" dirty="0" err="1" smtClean="0">
                <a:solidFill>
                  <a:srgbClr val="C00000"/>
                </a:solidFill>
                <a:latin typeface="Bamini" pitchFamily="2" charset="0"/>
              </a:rPr>
              <a:t>mwpe;J</a:t>
            </a:r>
            <a:r>
              <a:rPr lang="en-US" sz="2800" b="1" dirty="0" smtClean="0">
                <a:solidFill>
                  <a:srgbClr val="C00000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Bamini" pitchFamily="2" charset="0"/>
              </a:rPr>
              <a:t>nfhs;s</a:t>
            </a:r>
            <a:r>
              <a:rPr lang="en-US" sz="2800" b="1" dirty="0" smtClean="0">
                <a:solidFill>
                  <a:srgbClr val="C00000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Bamini" pitchFamily="2" charset="0"/>
              </a:rPr>
              <a:t>KaYq;fs</a:t>
            </a:r>
            <a:r>
              <a:rPr lang="en-US" sz="2800" b="1" dirty="0" smtClean="0">
                <a:solidFill>
                  <a:srgbClr val="C00000"/>
                </a:solidFill>
                <a:latin typeface="Bamini" pitchFamily="2" charset="0"/>
              </a:rPr>
              <a:t>;”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7030A0"/>
                </a:solidFill>
                <a:latin typeface="Bamini" pitchFamily="2" charset="0"/>
              </a:rPr>
              <a:t>“</a:t>
            </a:r>
            <a:r>
              <a:rPr lang="en-US" sz="2800" b="1" dirty="0" err="1" smtClean="0">
                <a:solidFill>
                  <a:srgbClr val="7030A0"/>
                </a:solidFill>
                <a:latin typeface="Bamini" pitchFamily="2" charset="0"/>
              </a:rPr>
              <a:t>gpwiuf;fhl;bYk</a:t>
            </a:r>
            <a:r>
              <a:rPr lang="en-US" sz="2800" b="1" dirty="0" smtClean="0">
                <a:solidFill>
                  <a:srgbClr val="7030A0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7030A0"/>
                </a:solidFill>
                <a:latin typeface="Bamini" pitchFamily="2" charset="0"/>
              </a:rPr>
              <a:t>mjpfkhf</a:t>
            </a:r>
            <a:r>
              <a:rPr lang="en-US" sz="2800" b="1" dirty="0" smtClean="0">
                <a:solidFill>
                  <a:srgbClr val="7030A0"/>
                </a:solidFill>
                <a:latin typeface="Bamini" pitchFamily="2" charset="0"/>
              </a:rPr>
              <a:t> 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7030A0"/>
                </a:solidFill>
                <a:latin typeface="Bamini" pitchFamily="2" charset="0"/>
              </a:rPr>
              <a:t>  </a:t>
            </a:r>
            <a:r>
              <a:rPr lang="en-US" sz="2800" b="1" dirty="0" err="1" smtClean="0">
                <a:solidFill>
                  <a:srgbClr val="7030A0"/>
                </a:solidFill>
                <a:latin typeface="Bamini" pitchFamily="2" charset="0"/>
              </a:rPr>
              <a:t>ciof;ff</a:t>
            </a:r>
            <a:r>
              <a:rPr lang="en-US" sz="2800" b="1" dirty="0" smtClean="0">
                <a:solidFill>
                  <a:srgbClr val="7030A0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rgbClr val="7030A0"/>
                </a:solidFill>
                <a:latin typeface="Bamini" pitchFamily="2" charset="0"/>
              </a:rPr>
              <a:t>fw;Wf;nfhs;Sq;fs</a:t>
            </a:r>
            <a:r>
              <a:rPr lang="en-US" sz="2800" b="1" dirty="0" smtClean="0">
                <a:solidFill>
                  <a:srgbClr val="7030A0"/>
                </a:solidFill>
                <a:latin typeface="Bamini" pitchFamily="2" charset="0"/>
              </a:rPr>
              <a:t>;”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accent5"/>
                </a:solidFill>
                <a:latin typeface="Bamini" pitchFamily="2" charset="0"/>
              </a:rPr>
              <a:t>“</a:t>
            </a:r>
            <a:r>
              <a:rPr lang="en-US" sz="2800" b="1" dirty="0" err="1" smtClean="0">
                <a:solidFill>
                  <a:schemeClr val="accent5"/>
                </a:solidFill>
                <a:latin typeface="Bamini" pitchFamily="2" charset="0"/>
              </a:rPr>
              <a:t>gpwiuf</a:t>
            </a:r>
            <a:r>
              <a:rPr lang="en-US" sz="2800" b="1" dirty="0" smtClean="0">
                <a:solidFill>
                  <a:schemeClr val="accent5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chemeClr val="accent5"/>
                </a:solidFill>
                <a:latin typeface="Bamini" pitchFamily="2" charset="0"/>
              </a:rPr>
              <a:t>fhl;bYk</a:t>
            </a:r>
            <a:r>
              <a:rPr lang="en-US" sz="2800" b="1" dirty="0" smtClean="0">
                <a:solidFill>
                  <a:schemeClr val="accent5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chemeClr val="accent5"/>
                </a:solidFill>
                <a:latin typeface="Bamini" pitchFamily="2" charset="0"/>
              </a:rPr>
              <a:t>Fiwthf</a:t>
            </a:r>
            <a:r>
              <a:rPr lang="en-US" sz="2800" b="1" dirty="0" smtClean="0">
                <a:solidFill>
                  <a:schemeClr val="accent5"/>
                </a:solidFill>
                <a:latin typeface="Bamini" pitchFamily="2" charset="0"/>
              </a:rPr>
              <a:t> 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5"/>
                </a:solidFill>
                <a:latin typeface="Bamini" pitchFamily="2" charset="0"/>
              </a:rPr>
              <a:t>  </a:t>
            </a:r>
            <a:r>
              <a:rPr lang="en-US" sz="2800" b="1" dirty="0" err="1" smtClean="0">
                <a:solidFill>
                  <a:schemeClr val="accent5"/>
                </a:solidFill>
                <a:latin typeface="Bamini" pitchFamily="2" charset="0"/>
              </a:rPr>
              <a:t>gpwhplkpUe;J</a:t>
            </a:r>
            <a:r>
              <a:rPr lang="en-US" sz="2800" b="1" dirty="0" smtClean="0">
                <a:solidFill>
                  <a:schemeClr val="accent5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chemeClr val="accent5"/>
                </a:solidFill>
                <a:latin typeface="Bamini" pitchFamily="2" charset="0"/>
              </a:rPr>
              <a:t>ngw</a:t>
            </a:r>
            <a:r>
              <a:rPr lang="en-US" sz="2800" b="1" dirty="0" smtClean="0">
                <a:solidFill>
                  <a:schemeClr val="accent5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chemeClr val="accent5"/>
                </a:solidFill>
                <a:latin typeface="Bamini" pitchFamily="2" charset="0"/>
              </a:rPr>
              <a:t>KaYq;fs</a:t>
            </a:r>
            <a:r>
              <a:rPr lang="en-US" sz="2800" b="1" dirty="0" smtClean="0">
                <a:solidFill>
                  <a:schemeClr val="accent5"/>
                </a:solidFill>
                <a:latin typeface="Bamini" pitchFamily="2" charset="0"/>
              </a:rPr>
              <a:t>;”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accent5"/>
                </a:solidFill>
                <a:latin typeface="Bamini" pitchFamily="2" charset="0"/>
              </a:rPr>
              <a:t> </a:t>
            </a:r>
            <a:r>
              <a:rPr lang="en-US" sz="2800" b="1" dirty="0" smtClean="0">
                <a:solidFill>
                  <a:schemeClr val="accent5"/>
                </a:solidFill>
                <a:latin typeface="Bamini" pitchFamily="2" charset="0"/>
              </a:rPr>
              <a:t>             </a:t>
            </a:r>
            <a:r>
              <a:rPr lang="en-US" sz="2800" b="1" dirty="0" smtClean="0">
                <a:solidFill>
                  <a:srgbClr val="CC0066"/>
                </a:solidFill>
                <a:latin typeface="Bamini" pitchFamily="2" charset="0"/>
              </a:rPr>
              <a:t>-</a:t>
            </a:r>
            <a:r>
              <a:rPr lang="en-US" sz="2800" b="1" dirty="0" err="1" smtClean="0">
                <a:solidFill>
                  <a:srgbClr val="CC0066"/>
                </a:solidFill>
                <a:latin typeface="Bamini" pitchFamily="2" charset="0"/>
              </a:rPr>
              <a:t>tpy;ypak</a:t>
            </a:r>
            <a:r>
              <a:rPr lang="en-US" sz="2800" b="1" dirty="0" smtClean="0">
                <a:solidFill>
                  <a:srgbClr val="CC0066"/>
                </a:solidFill>
                <a:latin typeface="Bamini" pitchFamily="2" charset="0"/>
              </a:rPr>
              <a:t>; N\f;];</a:t>
            </a:r>
            <a:r>
              <a:rPr lang="en-US" sz="2800" b="1" dirty="0" err="1" smtClean="0">
                <a:solidFill>
                  <a:srgbClr val="CC0066"/>
                </a:solidFill>
                <a:latin typeface="Bamini" pitchFamily="2" charset="0"/>
              </a:rPr>
              <a:t>gpah</a:t>
            </a:r>
            <a:r>
              <a:rPr lang="en-US" sz="2800" b="1" dirty="0" smtClean="0">
                <a:solidFill>
                  <a:srgbClr val="CC0066"/>
                </a:solidFill>
                <a:latin typeface="Bamini" pitchFamily="2" charset="0"/>
              </a:rPr>
              <a:t>;</a:t>
            </a:r>
            <a:endParaRPr lang="en-US" sz="2800" b="1" dirty="0">
              <a:solidFill>
                <a:srgbClr val="CC0066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00120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732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2114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Choice is Yours</a:t>
            </a:r>
            <a:endParaRPr lang="en-US" sz="6000" b="1" dirty="0">
              <a:solidFill>
                <a:srgbClr val="2114C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62100"/>
            <a:ext cx="12192000" cy="5295900"/>
          </a:xfrm>
        </p:spPr>
        <p:txBody>
          <a:bodyPr/>
          <a:lstStyle/>
          <a:p>
            <a:pPr marL="0" indent="0">
              <a:buNone/>
            </a:pPr>
            <a:r>
              <a:rPr lang="en-US" sz="5400" dirty="0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5400" b="1" dirty="0" smtClean="0">
                <a:solidFill>
                  <a:srgbClr val="BE12A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“With </a:t>
            </a:r>
            <a:r>
              <a:rPr lang="en-US" sz="5400" b="1" dirty="0">
                <a:solidFill>
                  <a:srgbClr val="BE12A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Bad Attitude</a:t>
            </a:r>
          </a:p>
          <a:p>
            <a:pPr marL="0" indent="0">
              <a:buNone/>
            </a:pPr>
            <a:r>
              <a:rPr lang="en-US" sz="5400" dirty="0">
                <a:solidFill>
                  <a:srgbClr val="2FC1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5400" b="1" dirty="0">
                <a:solidFill>
                  <a:srgbClr val="2FC1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Never have a Positive day”</a:t>
            </a:r>
          </a:p>
          <a:p>
            <a:pPr marL="0" indent="0">
              <a:buNone/>
            </a:pP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5400" b="1" dirty="0">
                <a:solidFill>
                  <a:srgbClr val="BE12A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“With a Positive Attitude</a:t>
            </a:r>
          </a:p>
          <a:p>
            <a:pPr marL="0" indent="0">
              <a:buNone/>
            </a:pPr>
            <a:r>
              <a:rPr lang="en-US" sz="5400" dirty="0">
                <a:solidFill>
                  <a:srgbClr val="2FC1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5400" b="1" dirty="0">
                <a:solidFill>
                  <a:srgbClr val="2FC1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never have a Bad day”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795878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17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400" b="1" dirty="0" smtClean="0">
                <a:solidFill>
                  <a:srgbClr val="FB21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SLIM</a:t>
            </a:r>
            <a:r>
              <a:rPr lang="en-US" sz="5400" dirty="0" smtClean="0">
                <a:solidFill>
                  <a:srgbClr val="FA44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4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sz="54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5400" b="1" dirty="0" smtClean="0">
                <a:solidFill>
                  <a:srgbClr val="2114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</a:t>
            </a:r>
            <a:endParaRPr lang="en-US" sz="5400" b="1" dirty="0">
              <a:solidFill>
                <a:srgbClr val="2114C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7600"/>
            <a:ext cx="12192000" cy="5740399"/>
          </a:xfrm>
        </p:spPr>
        <p:txBody>
          <a:bodyPr/>
          <a:lstStyle/>
          <a:p>
            <a:r>
              <a:rPr lang="en-US" sz="4000" b="1" dirty="0">
                <a:solidFill>
                  <a:srgbClr val="2114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  =   Fear and </a:t>
            </a:r>
            <a:r>
              <a:rPr lang="en-US" sz="4000" b="1" dirty="0" smtClean="0">
                <a:solidFill>
                  <a:srgbClr val="2114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Frustration - </a:t>
            </a:r>
            <a:r>
              <a:rPr lang="en-US" sz="4000" b="1" dirty="0" err="1" smtClean="0">
                <a:solidFill>
                  <a:srgbClr val="2114CA"/>
                </a:solidFill>
                <a:latin typeface="Bamini" pitchFamily="2" charset="0"/>
                <a:cs typeface="Times New Roman" panose="02020603050405020304" pitchFamily="18" charset="0"/>
              </a:rPr>
              <a:t>gak</a:t>
            </a:r>
            <a:r>
              <a:rPr lang="en-US" sz="4000" b="1" dirty="0" smtClean="0">
                <a:solidFill>
                  <a:srgbClr val="2114CA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4000" b="1" dirty="0" err="1" smtClean="0">
                <a:solidFill>
                  <a:srgbClr val="2114CA"/>
                </a:solidFill>
                <a:latin typeface="Bamini" pitchFamily="2" charset="0"/>
                <a:cs typeface="Times New Roman" panose="02020603050405020304" pitchFamily="18" charset="0"/>
              </a:rPr>
              <a:t>kw;Wk</a:t>
            </a:r>
            <a:r>
              <a:rPr lang="en-US" sz="4000" b="1" dirty="0" smtClean="0">
                <a:solidFill>
                  <a:srgbClr val="2114CA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4000" b="1" dirty="0" err="1" smtClean="0">
                <a:solidFill>
                  <a:srgbClr val="2114CA"/>
                </a:solidFill>
                <a:latin typeface="Bamini" pitchFamily="2" charset="0"/>
                <a:cs typeface="Times New Roman" panose="02020603050405020304" pitchFamily="18" charset="0"/>
              </a:rPr>
              <a:t>tpuf;jp</a:t>
            </a:r>
            <a:r>
              <a:rPr lang="en-US" sz="4000" b="1" dirty="0" smtClean="0">
                <a:solidFill>
                  <a:srgbClr val="2114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b="1" dirty="0">
              <a:solidFill>
                <a:srgbClr val="2114C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solidFill>
                  <a:srgbClr val="2114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 =   Anxiety and </a:t>
            </a:r>
            <a:r>
              <a:rPr lang="en-US" sz="4000" b="1" dirty="0" smtClean="0">
                <a:solidFill>
                  <a:srgbClr val="2114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Anger - </a:t>
            </a:r>
            <a:r>
              <a:rPr lang="en-US" sz="4000" b="1" dirty="0" err="1" smtClean="0">
                <a:solidFill>
                  <a:srgbClr val="2114CA"/>
                </a:solidFill>
                <a:latin typeface="Bamini" pitchFamily="2" charset="0"/>
                <a:cs typeface="Times New Roman" panose="02020603050405020304" pitchFamily="18" charset="0"/>
              </a:rPr>
              <a:t>ftiy</a:t>
            </a:r>
            <a:r>
              <a:rPr lang="en-US" sz="4000" b="1" dirty="0" smtClean="0">
                <a:solidFill>
                  <a:srgbClr val="2114CA"/>
                </a:solidFill>
                <a:latin typeface="Bamini" pitchFamily="2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2114CA"/>
                </a:solidFill>
                <a:latin typeface="Bamini" pitchFamily="2" charset="0"/>
                <a:cs typeface="Times New Roman" panose="02020603050405020304" pitchFamily="18" charset="0"/>
              </a:rPr>
              <a:t>kw;Wk</a:t>
            </a:r>
            <a:r>
              <a:rPr lang="en-US" sz="4000" b="1" dirty="0" smtClean="0">
                <a:solidFill>
                  <a:srgbClr val="2114CA"/>
                </a:solidFill>
                <a:latin typeface="Bamini" pitchFamily="2" charset="0"/>
                <a:cs typeface="Times New Roman" panose="02020603050405020304" pitchFamily="18" charset="0"/>
              </a:rPr>
              <a:t>; </a:t>
            </a:r>
            <a:r>
              <a:rPr lang="en-US" sz="4000" b="1" dirty="0" err="1" smtClean="0">
                <a:solidFill>
                  <a:srgbClr val="2114CA"/>
                </a:solidFill>
                <a:latin typeface="Bamini" pitchFamily="2" charset="0"/>
                <a:cs typeface="Times New Roman" panose="02020603050405020304" pitchFamily="18" charset="0"/>
              </a:rPr>
              <a:t>Nfhgk</a:t>
            </a:r>
            <a:r>
              <a:rPr lang="en-US" sz="4000" b="1" dirty="0" smtClean="0">
                <a:solidFill>
                  <a:srgbClr val="2114CA"/>
                </a:solidFill>
                <a:latin typeface="Bamini" pitchFamily="2" charset="0"/>
                <a:cs typeface="Times New Roman" panose="02020603050405020304" pitchFamily="18" charset="0"/>
              </a:rPr>
              <a:t>;</a:t>
            </a:r>
            <a:endParaRPr lang="en-US" sz="4000" b="1" dirty="0">
              <a:solidFill>
                <a:srgbClr val="2114CA"/>
              </a:solidFill>
              <a:latin typeface="Bamini" pitchFamily="2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solidFill>
                  <a:srgbClr val="2114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  =   </a:t>
            </a:r>
            <a:r>
              <a:rPr lang="en-US" sz="4000" b="1" dirty="0" smtClean="0">
                <a:solidFill>
                  <a:srgbClr val="2114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Tension -  </a:t>
            </a:r>
            <a:r>
              <a:rPr lang="en-US" sz="4000" b="1" dirty="0" err="1" smtClean="0">
                <a:solidFill>
                  <a:srgbClr val="2114CA"/>
                </a:solidFill>
                <a:latin typeface="Bamini" pitchFamily="2" charset="0"/>
                <a:cs typeface="Times New Roman" panose="02020603050405020304" pitchFamily="18" charset="0"/>
              </a:rPr>
              <a:t>gjw;wk</a:t>
            </a:r>
            <a:r>
              <a:rPr lang="en-US" sz="4000" b="1" dirty="0" smtClean="0">
                <a:solidFill>
                  <a:srgbClr val="2114CA"/>
                </a:solidFill>
                <a:latin typeface="Bamini" pitchFamily="2" charset="0"/>
                <a:cs typeface="Times New Roman" panose="02020603050405020304" pitchFamily="18" charset="0"/>
              </a:rPr>
              <a:t>;</a:t>
            </a:r>
            <a:endParaRPr lang="en-US" sz="4000" b="1" dirty="0">
              <a:solidFill>
                <a:srgbClr val="2114CA"/>
              </a:solidFill>
              <a:latin typeface="Bamini" pitchFamily="2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solidFill>
                  <a:srgbClr val="FB21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  =   Self </a:t>
            </a:r>
            <a:r>
              <a:rPr lang="en-US" sz="4000" b="1" dirty="0" smtClean="0">
                <a:solidFill>
                  <a:srgbClr val="FB21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Confidence -  </a:t>
            </a:r>
            <a:r>
              <a:rPr lang="en-US" sz="4000" b="1" dirty="0" err="1" smtClean="0">
                <a:solidFill>
                  <a:srgbClr val="FB2164"/>
                </a:solidFill>
                <a:latin typeface="Bamini" pitchFamily="2" charset="0"/>
                <a:cs typeface="Times New Roman" panose="02020603050405020304" pitchFamily="18" charset="0"/>
              </a:rPr>
              <a:t>jd;dk;gpf;if</a:t>
            </a:r>
            <a:endParaRPr lang="en-US" sz="4000" b="1" dirty="0">
              <a:solidFill>
                <a:srgbClr val="FB216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solidFill>
                  <a:srgbClr val="FB21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  =   </a:t>
            </a:r>
            <a:r>
              <a:rPr lang="en-US" sz="4000" b="1" dirty="0" smtClean="0">
                <a:solidFill>
                  <a:srgbClr val="FB21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  - </a:t>
            </a:r>
            <a:r>
              <a:rPr lang="en-US" sz="4000" b="1" dirty="0" err="1" smtClean="0">
                <a:solidFill>
                  <a:srgbClr val="FB2164"/>
                </a:solidFill>
                <a:latin typeface="Bamini" pitchFamily="2" charset="0"/>
                <a:cs typeface="Times New Roman" panose="02020603050405020304" pitchFamily="18" charset="0"/>
              </a:rPr>
              <a:t>md;G</a:t>
            </a:r>
            <a:endParaRPr lang="en-US" sz="4000" b="1" dirty="0">
              <a:solidFill>
                <a:srgbClr val="FB216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solidFill>
                  <a:srgbClr val="FB21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   =   </a:t>
            </a:r>
            <a:r>
              <a:rPr lang="en-US" sz="4000" b="1" dirty="0" smtClean="0">
                <a:solidFill>
                  <a:srgbClr val="FB21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Initiative - </a:t>
            </a:r>
            <a:r>
              <a:rPr lang="en-US" sz="4000" b="1" dirty="0" err="1" smtClean="0">
                <a:solidFill>
                  <a:srgbClr val="FB2164"/>
                </a:solidFill>
                <a:latin typeface="Bamini" pitchFamily="2" charset="0"/>
                <a:cs typeface="Times New Roman" panose="02020603050405020304" pitchFamily="18" charset="0"/>
              </a:rPr>
              <a:t>Kaw;rp</a:t>
            </a:r>
            <a:endParaRPr lang="en-US" sz="4000" b="1" dirty="0" smtClean="0">
              <a:solidFill>
                <a:srgbClr val="FB216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smtClean="0">
                <a:solidFill>
                  <a:srgbClr val="FB21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 =   Moderation -  </a:t>
            </a:r>
            <a:r>
              <a:rPr lang="en-US" sz="4000" b="1" dirty="0" err="1" smtClean="0">
                <a:solidFill>
                  <a:srgbClr val="FB2164"/>
                </a:solidFill>
                <a:latin typeface="Bamini" pitchFamily="2" charset="0"/>
                <a:cs typeface="Times New Roman" panose="02020603050405020304" pitchFamily="18" charset="0"/>
              </a:rPr>
              <a:t>epjhdk</a:t>
            </a:r>
            <a:r>
              <a:rPr lang="en-US" sz="4000" b="1" dirty="0" smtClean="0">
                <a:solidFill>
                  <a:srgbClr val="00B0F0"/>
                </a:solidFill>
                <a:latin typeface="Bamini" pitchFamily="2" charset="0"/>
                <a:cs typeface="Times New Roman" panose="02020603050405020304" pitchFamily="18" charset="0"/>
              </a:rPr>
              <a:t>;</a:t>
            </a:r>
            <a:endParaRPr 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1440298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930400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2114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Positive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“</a:t>
            </a:r>
            <a:r>
              <a:rPr lang="en-US" sz="5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5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5400" b="1" dirty="0">
                <a:solidFill>
                  <a:srgbClr val="EA22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H”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0400"/>
            <a:ext cx="12192000" cy="4927599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 =   Words - </a:t>
            </a:r>
            <a:r>
              <a:rPr lang="en-US" sz="4400" b="1" dirty="0" err="1">
                <a:solidFill>
                  <a:srgbClr val="CC0000"/>
                </a:solidFill>
                <a:latin typeface="Bamini" pitchFamily="2" charset="0"/>
                <a:cs typeface="Times New Roman" panose="02020603050405020304" pitchFamily="18" charset="0"/>
              </a:rPr>
              <a:t>thh;j;ijfs</a:t>
            </a:r>
            <a:r>
              <a:rPr lang="en-US" sz="4400" b="1" dirty="0">
                <a:solidFill>
                  <a:srgbClr val="CC0000"/>
                </a:solidFill>
                <a:latin typeface="Bamini" pitchFamily="2" charset="0"/>
                <a:cs typeface="Times New Roman" panose="02020603050405020304" pitchFamily="18" charset="0"/>
              </a:rPr>
              <a:t>;</a:t>
            </a:r>
            <a:endParaRPr lang="en-US" sz="4400" b="1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 =   Actions - </a:t>
            </a:r>
            <a:r>
              <a:rPr lang="en-US" sz="4400" b="1" dirty="0" err="1">
                <a:solidFill>
                  <a:srgbClr val="00B0F0"/>
                </a:solidFill>
                <a:latin typeface="Bamini" pitchFamily="2" charset="0"/>
                <a:cs typeface="Times New Roman" panose="02020603050405020304" pitchFamily="18" charset="0"/>
              </a:rPr>
              <a:t>nray;fs</a:t>
            </a:r>
            <a:r>
              <a:rPr lang="en-US" sz="4400" b="1" dirty="0">
                <a:solidFill>
                  <a:srgbClr val="00B0F0"/>
                </a:solidFill>
                <a:latin typeface="Bamini" pitchFamily="2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44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  =   Thoughts - </a:t>
            </a:r>
            <a:r>
              <a:rPr lang="en-US" sz="4400" b="1" dirty="0" err="1">
                <a:solidFill>
                  <a:srgbClr val="FF00FF"/>
                </a:solidFill>
                <a:latin typeface="Bamini" pitchFamily="2" charset="0"/>
                <a:cs typeface="Times New Roman" panose="02020603050405020304" pitchFamily="18" charset="0"/>
              </a:rPr>
              <a:t>rpe;jidfs</a:t>
            </a:r>
            <a:r>
              <a:rPr lang="en-US" sz="4400" b="1" dirty="0">
                <a:solidFill>
                  <a:srgbClr val="FF00FF"/>
                </a:solidFill>
                <a:latin typeface="Bamini" pitchFamily="2" charset="0"/>
                <a:cs typeface="Times New Roman" panose="02020603050405020304" pitchFamily="18" charset="0"/>
              </a:rPr>
              <a:t>;</a:t>
            </a:r>
            <a:endParaRPr lang="en-US" sz="440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dirty="0">
                <a:solidFill>
                  <a:srgbClr val="2FC1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  =   Characters - </a:t>
            </a:r>
            <a:r>
              <a:rPr lang="en-US" sz="4400" b="1" dirty="0" err="1">
                <a:solidFill>
                  <a:srgbClr val="2FC12F"/>
                </a:solidFill>
                <a:latin typeface="Bamini" pitchFamily="2" charset="0"/>
                <a:cs typeface="Times New Roman" panose="02020603050405020304" pitchFamily="18" charset="0"/>
              </a:rPr>
              <a:t>gz;Gfs</a:t>
            </a:r>
            <a:r>
              <a:rPr lang="en-US" sz="4400" b="1" dirty="0">
                <a:solidFill>
                  <a:srgbClr val="2FC12F"/>
                </a:solidFill>
                <a:latin typeface="Bamini" pitchFamily="2" charset="0"/>
                <a:cs typeface="Times New Roman" panose="02020603050405020304" pitchFamily="18" charset="0"/>
              </a:rPr>
              <a:t>;</a:t>
            </a:r>
            <a:endParaRPr lang="en-US" sz="4400" b="1" dirty="0">
              <a:solidFill>
                <a:srgbClr val="2FC12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   =   Heart - </a:t>
            </a:r>
            <a:r>
              <a:rPr lang="en-US" sz="4400" b="1" dirty="0" err="1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md;ghd</a:t>
            </a:r>
            <a:r>
              <a:rPr lang="en-US" sz="4400" b="1" dirty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 ,</a:t>
            </a:r>
            <a:r>
              <a:rPr lang="en-US" sz="4400" b="1" dirty="0" err="1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jak</a:t>
            </a:r>
            <a:r>
              <a:rPr lang="en-US" sz="4400" b="1" dirty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;</a:t>
            </a:r>
            <a:endParaRPr lang="en-US" sz="4400" b="1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1418432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08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3200" b="1" dirty="0" err="1" smtClean="0">
                <a:solidFill>
                  <a:srgbClr val="2114CA"/>
                </a:solidFill>
                <a:latin typeface="Bamini" pitchFamily="2" charset="0"/>
              </a:rPr>
              <a:t>Neh;kiwahd</a:t>
            </a:r>
            <a:r>
              <a:rPr lang="en-US" sz="3200" b="1" dirty="0" smtClean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rgbClr val="2114CA"/>
                </a:solidFill>
                <a:latin typeface="Bamini" pitchFamily="2" charset="0"/>
              </a:rPr>
              <a:t>kdg;ghd;ik</a:t>
            </a:r>
            <a:r>
              <a:rPr lang="en-US" sz="3200" b="1" dirty="0" smtClean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rgbClr val="2114CA"/>
                </a:solidFill>
                <a:latin typeface="Bamini" pitchFamily="2" charset="0"/>
              </a:rPr>
              <a:t>cUthtjw;fhd</a:t>
            </a:r>
            <a:r>
              <a:rPr lang="en-US" sz="3200" b="1" dirty="0" smtClean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rgbClr val="2114CA"/>
                </a:solidFill>
                <a:latin typeface="Bamini" pitchFamily="2" charset="0"/>
              </a:rPr>
              <a:t>topfs</a:t>
            </a:r>
            <a:r>
              <a:rPr lang="en-US" sz="3200" b="1" dirty="0" smtClean="0">
                <a:solidFill>
                  <a:srgbClr val="2114CA"/>
                </a:solidFill>
                <a:latin typeface="Bamini" pitchFamily="2" charset="0"/>
              </a:rPr>
              <a:t>; </a:t>
            </a:r>
            <a:r>
              <a:rPr lang="en-US" sz="3200" b="1" dirty="0" smtClean="0">
                <a:solidFill>
                  <a:srgbClr val="CC0066"/>
                </a:solidFill>
                <a:latin typeface="Bamini" pitchFamily="2" charset="0"/>
              </a:rPr>
              <a:t>(</a:t>
            </a:r>
            <a:r>
              <a:rPr lang="en-US" sz="3200" b="1" dirty="0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is the Way to Positive Attitude)</a:t>
            </a:r>
            <a:endParaRPr lang="en-US" sz="3200" b="1" dirty="0">
              <a:solidFill>
                <a:srgbClr val="CC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39899"/>
            <a:ext cx="12192000" cy="5118101"/>
          </a:xfrm>
        </p:spPr>
        <p:txBody>
          <a:bodyPr/>
          <a:lstStyle/>
          <a:p>
            <a:r>
              <a:rPr lang="en-US" sz="4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4800" b="1" dirty="0" smtClean="0">
                <a:solidFill>
                  <a:srgbClr val="2311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 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day with   </a:t>
            </a: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4800" b="1" dirty="0">
                <a:solidFill>
                  <a:srgbClr val="2311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Spend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day with   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</a:t>
            </a:r>
          </a:p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4800" b="1" dirty="0">
                <a:solidFill>
                  <a:srgbClr val="2311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Fill</a:t>
            </a:r>
            <a:r>
              <a:rPr lang="en-US" sz="4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day with   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</a:t>
            </a:r>
          </a:p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4800" b="1" dirty="0">
                <a:solidFill>
                  <a:srgbClr val="2311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r>
              <a:rPr lang="en-US" sz="4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day with   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91634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0800"/>
          </a:xfrm>
        </p:spPr>
        <p:txBody>
          <a:bodyPr>
            <a:normAutofit/>
          </a:bodyPr>
          <a:lstStyle/>
          <a:p>
            <a:r>
              <a:rPr lang="en-US" sz="4800" b="1" dirty="0" err="1">
                <a:solidFill>
                  <a:srgbClr val="FF0000"/>
                </a:solidFill>
                <a:latin typeface="Bamini" pitchFamily="2" charset="0"/>
              </a:rPr>
              <a:t>e</a:t>
            </a:r>
            <a:r>
              <a:rPr lang="en-US" sz="4800" b="1" dirty="0" err="1" smtClean="0">
                <a:solidFill>
                  <a:srgbClr val="FF0000"/>
                </a:solidFill>
                <a:latin typeface="Bamini" pitchFamily="2" charset="0"/>
              </a:rPr>
              <a:t>hisa</a:t>
            </a:r>
            <a:r>
              <a:rPr lang="en-US" sz="4800" b="1" dirty="0" smtClean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Bamini" pitchFamily="2" charset="0"/>
              </a:rPr>
              <a:t>Mrphpa</a:t>
            </a:r>
            <a:r>
              <a:rPr lang="en-US" sz="4800" b="1" dirty="0" smtClean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Bamini" pitchFamily="2" charset="0"/>
              </a:rPr>
              <a:t>rpw;gpfNs</a:t>
            </a:r>
            <a:r>
              <a:rPr lang="en-US" sz="4800" b="1" dirty="0" smtClean="0">
                <a:solidFill>
                  <a:srgbClr val="FF0000"/>
                </a:solidFill>
                <a:latin typeface="Bamini" pitchFamily="2" charset="0"/>
              </a:rPr>
              <a:t>! </a:t>
            </a:r>
            <a:r>
              <a:rPr lang="en-US" sz="4800" b="1" dirty="0" err="1">
                <a:solidFill>
                  <a:srgbClr val="FF0000"/>
                </a:solidFill>
                <a:latin typeface="Bamini" pitchFamily="2" charset="0"/>
              </a:rPr>
              <a:t>t</a:t>
            </a:r>
            <a:r>
              <a:rPr lang="en-US" sz="4800" b="1" dirty="0" err="1" smtClean="0">
                <a:solidFill>
                  <a:srgbClr val="FF0000"/>
                </a:solidFill>
                <a:latin typeface="Bamini" pitchFamily="2" charset="0"/>
              </a:rPr>
              <a:t>ho;j;Jf;fs</a:t>
            </a:r>
            <a:r>
              <a:rPr lang="en-US" sz="4800" b="1" dirty="0" smtClean="0">
                <a:solidFill>
                  <a:srgbClr val="FF0000"/>
                </a:solidFill>
                <a:latin typeface="Bamini" pitchFamily="2" charset="0"/>
              </a:rPr>
              <a:t>;!</a:t>
            </a:r>
            <a:endParaRPr lang="en-US" sz="4800" b="1" dirty="0">
              <a:solidFill>
                <a:srgbClr val="FF0000"/>
              </a:solidFill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0800"/>
            <a:ext cx="12192000" cy="55372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2311AB"/>
                </a:solidFill>
                <a:latin typeface="Bamini" pitchFamily="2" charset="0"/>
              </a:rPr>
              <a:t>“</a:t>
            </a:r>
            <a:r>
              <a:rPr lang="en-US" sz="3200" b="1" dirty="0" err="1" smtClean="0">
                <a:solidFill>
                  <a:srgbClr val="2311AB"/>
                </a:solidFill>
                <a:latin typeface="Bamini" pitchFamily="2" charset="0"/>
              </a:rPr>
              <a:t>ek</a:t>
            </a:r>
            <a:r>
              <a:rPr lang="en-US" sz="3200" b="1" dirty="0" smtClean="0">
                <a:solidFill>
                  <a:srgbClr val="2311AB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rgbClr val="2311AB"/>
                </a:solidFill>
                <a:latin typeface="Bamini" pitchFamily="2" charset="0"/>
              </a:rPr>
              <a:t>ehl;il</a:t>
            </a:r>
            <a:r>
              <a:rPr lang="en-US" sz="3200" b="1" dirty="0" smtClean="0">
                <a:solidFill>
                  <a:srgbClr val="2311AB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rgbClr val="2311AB"/>
                </a:solidFill>
                <a:latin typeface="Bamini" pitchFamily="2" charset="0"/>
              </a:rPr>
              <a:t>eph;zapf;fg</a:t>
            </a:r>
            <a:r>
              <a:rPr lang="en-US" sz="3200" b="1" dirty="0" smtClean="0">
                <a:solidFill>
                  <a:srgbClr val="2311AB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rgbClr val="2311AB"/>
                </a:solidFill>
                <a:latin typeface="Bamini" pitchFamily="2" charset="0"/>
              </a:rPr>
              <a:t>NghFk</a:t>
            </a:r>
            <a:r>
              <a:rPr lang="en-US" sz="3200" b="1" dirty="0" smtClean="0">
                <a:solidFill>
                  <a:srgbClr val="2311AB"/>
                </a:solidFill>
                <a:latin typeface="Bamini" pitchFamily="2" charset="0"/>
              </a:rPr>
              <a:t>;  </a:t>
            </a:r>
          </a:p>
          <a:p>
            <a:r>
              <a:rPr lang="en-US" sz="3200" b="1" smtClean="0">
                <a:solidFill>
                  <a:srgbClr val="2311AB"/>
                </a:solidFill>
                <a:latin typeface="Bamini" pitchFamily="2" charset="0"/>
              </a:rPr>
              <a:t> khztr;rpw;gq;fspd</a:t>
            </a:r>
            <a:r>
              <a:rPr lang="en-US" sz="3200" b="1" dirty="0" smtClean="0">
                <a:solidFill>
                  <a:srgbClr val="2311AB"/>
                </a:solidFill>
                <a:latin typeface="Bamini" pitchFamily="2" charset="0"/>
              </a:rPr>
              <a:t>; </a:t>
            </a:r>
          </a:p>
          <a:p>
            <a:r>
              <a:rPr lang="en-US" sz="3200" b="1" dirty="0" smtClean="0">
                <a:solidFill>
                  <a:srgbClr val="2311AB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rgbClr val="2311AB"/>
                </a:solidFill>
                <a:latin typeface="Bamini" pitchFamily="2" charset="0"/>
              </a:rPr>
              <a:t>ey</a:t>
            </a:r>
            <a:r>
              <a:rPr lang="en-US" sz="3200" b="1" dirty="0" smtClean="0">
                <a:solidFill>
                  <a:srgbClr val="2311AB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rgbClr val="2311AB"/>
                </a:solidFill>
                <a:latin typeface="Bamini" pitchFamily="2" charset="0"/>
              </a:rPr>
              <a:t>tho;tpw;Fk</a:t>
            </a:r>
            <a:r>
              <a:rPr lang="en-US" sz="3200" b="1" dirty="0" smtClean="0">
                <a:solidFill>
                  <a:srgbClr val="2311AB"/>
                </a:solidFill>
                <a:latin typeface="Bamini" pitchFamily="2" charset="0"/>
              </a:rPr>
              <a:t>;</a:t>
            </a:r>
            <a:r>
              <a:rPr lang="en-US" sz="3200" b="1" dirty="0" smtClean="0">
                <a:solidFill>
                  <a:srgbClr val="2311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srgbClr val="2311AB"/>
                </a:solidFill>
                <a:latin typeface="Bamini" pitchFamily="2" charset="0"/>
                <a:cs typeface="Times New Roman" panose="02020603050405020304" pitchFamily="18" charset="0"/>
              </a:rPr>
              <a:t>tsh;r;rpf;Fk</a:t>
            </a:r>
            <a:r>
              <a:rPr lang="en-US" sz="3200" b="1" dirty="0" smtClean="0">
                <a:solidFill>
                  <a:srgbClr val="2311AB"/>
                </a:solidFill>
                <a:latin typeface="Bamini" pitchFamily="2" charset="0"/>
                <a:cs typeface="Times New Roman" panose="02020603050405020304" pitchFamily="18" charset="0"/>
              </a:rPr>
              <a:t>;</a:t>
            </a:r>
            <a:endParaRPr lang="en-US" sz="3200" b="1" dirty="0" smtClean="0">
              <a:solidFill>
                <a:srgbClr val="2311AB"/>
              </a:solidFill>
              <a:latin typeface="Bamini" pitchFamily="2" charset="0"/>
            </a:endParaRPr>
          </a:p>
          <a:p>
            <a:r>
              <a:rPr lang="en-US" sz="3200" b="1" dirty="0" smtClean="0">
                <a:solidFill>
                  <a:srgbClr val="2311AB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rgbClr val="2311AB"/>
                </a:solidFill>
                <a:latin typeface="Bamini" pitchFamily="2" charset="0"/>
              </a:rPr>
              <a:t>topfhl;lg</a:t>
            </a:r>
            <a:r>
              <a:rPr lang="en-US" sz="3200" b="1" dirty="0" smtClean="0">
                <a:solidFill>
                  <a:srgbClr val="2311AB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rgbClr val="2311AB"/>
                </a:solidFill>
                <a:latin typeface="Bamini" pitchFamily="2" charset="0"/>
              </a:rPr>
              <a:t>NghFk</a:t>
            </a:r>
            <a:r>
              <a:rPr lang="en-US" sz="3200" b="1" dirty="0" smtClean="0">
                <a:solidFill>
                  <a:srgbClr val="2311AB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rgbClr val="2311AB"/>
                </a:solidFill>
                <a:latin typeface="Bamini" pitchFamily="2" charset="0"/>
              </a:rPr>
              <a:t>tho;tpay</a:t>
            </a:r>
            <a:r>
              <a:rPr lang="en-US" sz="3200" b="1" dirty="0" smtClean="0">
                <a:solidFill>
                  <a:srgbClr val="2311AB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rgbClr val="2311AB"/>
                </a:solidFill>
                <a:latin typeface="Bamini" pitchFamily="2" charset="0"/>
              </a:rPr>
              <a:t>Gj;jfq;fNs</a:t>
            </a:r>
            <a:r>
              <a:rPr lang="en-US" sz="3200" b="1" dirty="0" smtClean="0">
                <a:solidFill>
                  <a:srgbClr val="2311AB"/>
                </a:solidFill>
                <a:latin typeface="Bamini" pitchFamily="2" charset="0"/>
              </a:rPr>
              <a:t>!</a:t>
            </a:r>
          </a:p>
          <a:p>
            <a:r>
              <a:rPr lang="en-US" sz="3200" b="1" dirty="0" smtClean="0">
                <a:solidFill>
                  <a:srgbClr val="2311AB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rgbClr val="2311AB"/>
                </a:solidFill>
                <a:latin typeface="Bamini" pitchFamily="2" charset="0"/>
              </a:rPr>
              <a:t>ehisa</a:t>
            </a:r>
            <a:r>
              <a:rPr lang="en-US" sz="3200" b="1" dirty="0" smtClean="0">
                <a:solidFill>
                  <a:srgbClr val="2311AB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rgbClr val="2311AB"/>
                </a:solidFill>
                <a:latin typeface="Bamini" pitchFamily="2" charset="0"/>
              </a:rPr>
              <a:t>Mrphpar</a:t>
            </a:r>
            <a:r>
              <a:rPr lang="en-US" sz="3200" b="1" dirty="0" smtClean="0">
                <a:solidFill>
                  <a:srgbClr val="2311AB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rgbClr val="2311AB"/>
                </a:solidFill>
                <a:latin typeface="Bamini" pitchFamily="2" charset="0"/>
              </a:rPr>
              <a:t>rpw;gpfNs</a:t>
            </a:r>
            <a:r>
              <a:rPr lang="en-US" sz="3200" b="1" dirty="0" smtClean="0">
                <a:solidFill>
                  <a:srgbClr val="2311AB"/>
                </a:solidFill>
                <a:latin typeface="Bamini" pitchFamily="2" charset="0"/>
              </a:rPr>
              <a:t>!</a:t>
            </a:r>
          </a:p>
          <a:p>
            <a:r>
              <a:rPr lang="en-US" sz="3200" b="1" dirty="0" smtClean="0">
                <a:solidFill>
                  <a:srgbClr val="2311AB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rgbClr val="2311AB"/>
                </a:solidFill>
                <a:latin typeface="Bamini" pitchFamily="2" charset="0"/>
              </a:rPr>
              <a:t>cq;fis</a:t>
            </a:r>
            <a:r>
              <a:rPr lang="en-US" sz="3200" b="1" dirty="0" smtClean="0">
                <a:solidFill>
                  <a:srgbClr val="2311AB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rgbClr val="2311AB"/>
                </a:solidFill>
                <a:latin typeface="Bamini" pitchFamily="2" charset="0"/>
              </a:rPr>
              <a:t>tho;j;JNtd</a:t>
            </a:r>
            <a:r>
              <a:rPr lang="en-US" sz="3200" b="1" dirty="0" smtClean="0">
                <a:solidFill>
                  <a:srgbClr val="2311AB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rgbClr val="2311AB"/>
                </a:solidFill>
                <a:latin typeface="Bamini" pitchFamily="2" charset="0"/>
              </a:rPr>
              <a:t>epj;jKNk</a:t>
            </a:r>
            <a:r>
              <a:rPr lang="en-US" sz="3200" b="1" dirty="0" smtClean="0">
                <a:solidFill>
                  <a:srgbClr val="2311AB"/>
                </a:solidFill>
                <a:latin typeface="Bamini" pitchFamily="2" charset="0"/>
              </a:rPr>
              <a:t>!”</a:t>
            </a:r>
          </a:p>
          <a:p>
            <a:endParaRPr lang="en-US" sz="3200" b="1" dirty="0">
              <a:solidFill>
                <a:srgbClr val="2311AB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26024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0800"/>
          </a:xfrm>
        </p:spPr>
        <p:txBody>
          <a:bodyPr>
            <a:noAutofit/>
          </a:bodyPr>
          <a:lstStyle/>
          <a:p>
            <a:r>
              <a:rPr lang="en-US" sz="5400" b="1" dirty="0" err="1">
                <a:solidFill>
                  <a:srgbClr val="2114CA"/>
                </a:solidFill>
                <a:latin typeface="Bamini" pitchFamily="2" charset="0"/>
              </a:rPr>
              <a:t>midtUf;Fk</a:t>
            </a:r>
            <a:r>
              <a:rPr lang="en-US" sz="5400" b="1" dirty="0">
                <a:solidFill>
                  <a:srgbClr val="2114CA"/>
                </a:solidFill>
                <a:latin typeface="Bamini" pitchFamily="2" charset="0"/>
              </a:rPr>
              <a:t>; </a:t>
            </a:r>
            <a:r>
              <a:rPr lang="en-US" sz="5400" b="1" dirty="0" err="1">
                <a:solidFill>
                  <a:srgbClr val="2114CA"/>
                </a:solidFill>
                <a:latin typeface="Bamini" pitchFamily="2" charset="0"/>
              </a:rPr>
              <a:t>kpf;f</a:t>
            </a:r>
            <a:r>
              <a:rPr lang="en-US" sz="5400" b="1" dirty="0">
                <a:solidFill>
                  <a:srgbClr val="2114CA"/>
                </a:solidFill>
                <a:latin typeface="Bamini" pitchFamily="2" charset="0"/>
              </a:rPr>
              <a:t> </a:t>
            </a:r>
            <a:r>
              <a:rPr lang="en-US" sz="5400" b="1" dirty="0" err="1">
                <a:solidFill>
                  <a:srgbClr val="2114CA"/>
                </a:solidFill>
                <a:latin typeface="Bamini" pitchFamily="2" charset="0"/>
              </a:rPr>
              <a:t>ed;wp</a:t>
            </a:r>
            <a:r>
              <a:rPr lang="en-US" sz="5400" b="1" dirty="0">
                <a:solidFill>
                  <a:srgbClr val="2114CA"/>
                </a:solidFill>
                <a:latin typeface="Bamini" pitchFamily="2" charset="0"/>
              </a:rPr>
              <a:t/>
            </a:r>
            <a:br>
              <a:rPr lang="en-US" sz="5400" b="1" dirty="0">
                <a:solidFill>
                  <a:srgbClr val="2114CA"/>
                </a:solidFill>
                <a:latin typeface="Bamini" pitchFamily="2" charset="0"/>
              </a:rPr>
            </a:br>
            <a:endParaRPr lang="en-US" sz="5400" b="1" dirty="0">
              <a:solidFill>
                <a:srgbClr val="2114CA"/>
              </a:solidFill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0800"/>
            <a:ext cx="12192000" cy="5537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b="1" dirty="0" smtClean="0">
                <a:solidFill>
                  <a:srgbClr val="0070C0"/>
                </a:solidFill>
                <a:latin typeface="Bamini" pitchFamily="2" charset="0"/>
              </a:rPr>
              <a:t>         </a:t>
            </a:r>
          </a:p>
          <a:p>
            <a:pPr marL="0" indent="0">
              <a:buNone/>
            </a:pPr>
            <a:r>
              <a:rPr lang="en-US" sz="3500" b="1" dirty="0">
                <a:solidFill>
                  <a:srgbClr val="0070C0"/>
                </a:solidFill>
                <a:latin typeface="Bamini" pitchFamily="2" charset="0"/>
              </a:rPr>
              <a:t> </a:t>
            </a:r>
            <a:r>
              <a:rPr lang="en-US" sz="3500" b="1" dirty="0" smtClean="0">
                <a:solidFill>
                  <a:srgbClr val="0070C0"/>
                </a:solidFill>
                <a:latin typeface="Bamini" pitchFamily="2" charset="0"/>
              </a:rPr>
              <a:t>       </a:t>
            </a:r>
            <a:r>
              <a:rPr lang="en-US" sz="3200" b="1" dirty="0" err="1" smtClean="0">
                <a:solidFill>
                  <a:srgbClr val="FF0000"/>
                </a:solidFill>
                <a:latin typeface="Bamini" pitchFamily="2" charset="0"/>
              </a:rPr>
              <a:t>Kidth</a:t>
            </a:r>
            <a:r>
              <a:rPr lang="en-US" sz="3500" b="1" dirty="0">
                <a:solidFill>
                  <a:srgbClr val="FF0000"/>
                </a:solidFill>
                <a:latin typeface="Bamini" pitchFamily="2" charset="0"/>
              </a:rPr>
              <a:t>; </a:t>
            </a:r>
            <a:r>
              <a:rPr lang="en-US" sz="3500" b="1" dirty="0" err="1">
                <a:solidFill>
                  <a:srgbClr val="FF0000"/>
                </a:solidFill>
                <a:latin typeface="Bamini" pitchFamily="2" charset="0"/>
              </a:rPr>
              <a:t>j.rptrf;jp</a:t>
            </a:r>
            <a:r>
              <a:rPr lang="en-US" sz="35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3500" b="1" dirty="0" smtClean="0">
                <a:solidFill>
                  <a:srgbClr val="FF0000"/>
                </a:solidFill>
                <a:latin typeface="Bamini" pitchFamily="2" charset="0"/>
              </a:rPr>
              <a:t>uh[</a:t>
            </a:r>
            <a:r>
              <a:rPr lang="en-US" sz="3500" b="1" dirty="0" err="1" smtClean="0">
                <a:solidFill>
                  <a:srgbClr val="FF0000"/>
                </a:solidFill>
                <a:latin typeface="Bamini" pitchFamily="2" charset="0"/>
              </a:rPr>
              <a:t>k;khs</a:t>
            </a:r>
            <a:r>
              <a:rPr lang="en-US" sz="3500" b="1" dirty="0" smtClean="0">
                <a:solidFill>
                  <a:srgbClr val="FF0000"/>
                </a:solidFill>
                <a:latin typeface="Bamini" pitchFamily="2" charset="0"/>
              </a:rPr>
              <a:t>;</a:t>
            </a:r>
            <a:endParaRPr lang="en-US" sz="3500" b="1" dirty="0">
              <a:solidFill>
                <a:srgbClr val="00B0F0"/>
              </a:solidFill>
              <a:latin typeface="Bamini" pitchFamily="2" charset="0"/>
            </a:endParaRPr>
          </a:p>
          <a:p>
            <a:pPr marL="0" indent="0">
              <a:buNone/>
            </a:pPr>
            <a:r>
              <a:rPr lang="en-US" sz="3500" dirty="0">
                <a:latin typeface="Bamini" pitchFamily="2" charset="0"/>
              </a:rPr>
              <a:t>            </a:t>
            </a:r>
            <a:r>
              <a:rPr lang="en-US" sz="3500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Bamini" pitchFamily="2" charset="0"/>
              </a:rPr>
              <a:t>cjtpg</a:t>
            </a:r>
            <a:r>
              <a:rPr lang="en-US" sz="2800" b="1" dirty="0">
                <a:solidFill>
                  <a:srgbClr val="00206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002060"/>
                </a:solidFill>
                <a:latin typeface="Bamini" pitchFamily="2" charset="0"/>
              </a:rPr>
              <a:t>Nguhrphpah</a:t>
            </a:r>
            <a:r>
              <a:rPr lang="en-US" sz="2800" b="1" dirty="0">
                <a:solidFill>
                  <a:srgbClr val="002060"/>
                </a:solidFill>
                <a:latin typeface="Bamini" pitchFamily="2" charset="0"/>
              </a:rPr>
              <a:t>;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002060"/>
                </a:solidFill>
                <a:latin typeface="Bamini" pitchFamily="2" charset="0"/>
              </a:rPr>
              <a:t>     </a:t>
            </a:r>
            <a:r>
              <a:rPr lang="en-US" sz="2800" b="1" dirty="0" smtClean="0">
                <a:solidFill>
                  <a:srgbClr val="002060"/>
                </a:solidFill>
                <a:latin typeface="Bamini" pitchFamily="2" charset="0"/>
              </a:rPr>
              <a:t>          </a:t>
            </a:r>
            <a:r>
              <a:rPr lang="en-US" sz="2800" b="1" dirty="0" err="1" smtClean="0">
                <a:solidFill>
                  <a:srgbClr val="002060"/>
                </a:solidFill>
                <a:latin typeface="Bamini" pitchFamily="2" charset="0"/>
              </a:rPr>
              <a:t>fy;tp</a:t>
            </a:r>
            <a:r>
              <a:rPr lang="en-US" sz="2800" b="1" dirty="0" smtClean="0">
                <a:solidFill>
                  <a:srgbClr val="00206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Bamini" pitchFamily="2" charset="0"/>
              </a:rPr>
              <a:t>cstpay</a:t>
            </a:r>
            <a:r>
              <a:rPr lang="en-US" sz="2800" b="1" dirty="0">
                <a:solidFill>
                  <a:srgbClr val="00206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002060"/>
                </a:solidFill>
                <a:latin typeface="Bamini" pitchFamily="2" charset="0"/>
              </a:rPr>
              <a:t>Jiw</a:t>
            </a:r>
            <a:endParaRPr lang="en-US" sz="2800" b="1" dirty="0">
              <a:solidFill>
                <a:srgbClr val="002060"/>
              </a:solidFill>
              <a:latin typeface="Bamini" pitchFamily="2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002060"/>
                </a:solidFill>
                <a:latin typeface="Bamini" pitchFamily="2" charset="0"/>
              </a:rPr>
              <a:t>    </a:t>
            </a:r>
            <a:r>
              <a:rPr lang="en-US" sz="2800" b="1" dirty="0" smtClean="0">
                <a:solidFill>
                  <a:srgbClr val="002060"/>
                </a:solidFill>
                <a:latin typeface="Bamini" pitchFamily="2" charset="0"/>
              </a:rPr>
              <a:t>    </a:t>
            </a:r>
            <a:r>
              <a:rPr lang="en-US" sz="2800" b="1" dirty="0" err="1" smtClean="0">
                <a:solidFill>
                  <a:srgbClr val="002060"/>
                </a:solidFill>
                <a:latin typeface="Bamini" pitchFamily="2" charset="0"/>
              </a:rPr>
              <a:t>jkpo;ehL</a:t>
            </a:r>
            <a:r>
              <a:rPr lang="en-US" sz="2800" b="1" dirty="0" smtClean="0">
                <a:solidFill>
                  <a:srgbClr val="002060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Bamini" pitchFamily="2" charset="0"/>
              </a:rPr>
              <a:t>Mrphpah</a:t>
            </a:r>
            <a:r>
              <a:rPr lang="en-US" sz="2800" b="1" dirty="0">
                <a:solidFill>
                  <a:srgbClr val="00206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002060"/>
                </a:solidFill>
                <a:latin typeface="Bamini" pitchFamily="2" charset="0"/>
              </a:rPr>
              <a:t>fy;tpapay</a:t>
            </a:r>
            <a:r>
              <a:rPr lang="en-US" sz="2800" b="1" dirty="0">
                <a:solidFill>
                  <a:srgbClr val="002060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002060"/>
                </a:solidFill>
                <a:latin typeface="Bamini" pitchFamily="2" charset="0"/>
              </a:rPr>
              <a:t>gy;fiyf;fofk</a:t>
            </a:r>
            <a:r>
              <a:rPr lang="en-US" sz="2800" b="1" dirty="0">
                <a:solidFill>
                  <a:srgbClr val="002060"/>
                </a:solidFill>
                <a:latin typeface="Bamini" pitchFamily="2" charset="0"/>
              </a:rPr>
              <a:t>;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002060"/>
                </a:solidFill>
                <a:latin typeface="Bamini" pitchFamily="2" charset="0"/>
              </a:rPr>
              <a:t>              </a:t>
            </a:r>
            <a:r>
              <a:rPr lang="en-US" sz="2800" b="1" dirty="0" smtClean="0">
                <a:solidFill>
                  <a:srgbClr val="002060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Bamini" pitchFamily="2" charset="0"/>
              </a:rPr>
              <a:t>fhug;ghf;fk</a:t>
            </a:r>
            <a:r>
              <a:rPr lang="en-US" sz="2800" b="1" dirty="0" smtClean="0">
                <a:solidFill>
                  <a:srgbClr val="002060"/>
                </a:solidFill>
                <a:latin typeface="Bamini" pitchFamily="2" charset="0"/>
              </a:rPr>
              <a:t>;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b="1" dirty="0" smtClean="0">
                <a:solidFill>
                  <a:srgbClr val="002060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Bamini" pitchFamily="2" charset="0"/>
              </a:rPr>
              <a:t>nrd;id</a:t>
            </a:r>
            <a:r>
              <a:rPr lang="en-US" sz="2800" b="1" dirty="0" smtClean="0">
                <a:solidFill>
                  <a:srgbClr val="002060"/>
                </a:solidFill>
                <a:latin typeface="Bamini" pitchFamily="2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Bamini" pitchFamily="2" charset="0"/>
              </a:rPr>
              <a:t>– 97.</a:t>
            </a:r>
          </a:p>
          <a:p>
            <a:endParaRPr lang="en-US" sz="6600" dirty="0">
              <a:solidFill>
                <a:srgbClr val="002060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233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59243"/>
            <a:ext cx="12192000" cy="549875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93800" y="114300"/>
            <a:ext cx="6845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2311AB"/>
                </a:solidFill>
                <a:latin typeface="Bamini" pitchFamily="2" charset="0"/>
              </a:rPr>
              <a:t> </a:t>
            </a:r>
            <a:r>
              <a:rPr lang="en-US" sz="6000" b="1" dirty="0" err="1" smtClean="0">
                <a:solidFill>
                  <a:srgbClr val="2311AB"/>
                </a:solidFill>
                <a:latin typeface="Bamini" pitchFamily="2" charset="0"/>
              </a:rPr>
              <a:t>NguwpQh</a:t>
            </a:r>
            <a:r>
              <a:rPr lang="en-US" sz="6000" b="1" dirty="0" smtClean="0">
                <a:solidFill>
                  <a:srgbClr val="2311AB"/>
                </a:solidFill>
                <a:latin typeface="Bamini" pitchFamily="2" charset="0"/>
              </a:rPr>
              <a:t>; </a:t>
            </a:r>
            <a:r>
              <a:rPr lang="en-US" sz="6000" b="1" dirty="0" err="1" smtClean="0">
                <a:solidFill>
                  <a:srgbClr val="2311AB"/>
                </a:solidFill>
                <a:latin typeface="Bamini" pitchFamily="2" charset="0"/>
              </a:rPr>
              <a:t>mz;zh</a:t>
            </a:r>
            <a:endParaRPr lang="en-US" sz="6000" b="1" dirty="0">
              <a:solidFill>
                <a:srgbClr val="FF0000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115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700"/>
            <a:ext cx="12162366" cy="1320800"/>
          </a:xfrm>
        </p:spPr>
        <p:txBody>
          <a:bodyPr/>
          <a:lstStyle/>
          <a:p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6600" b="1" dirty="0" smtClean="0">
                <a:solidFill>
                  <a:srgbClr val="BE12A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6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66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6600" b="1" dirty="0" smtClean="0">
                <a:solidFill>
                  <a:srgbClr val="7E2A7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endParaRPr lang="en-US" sz="6600" b="1" dirty="0">
              <a:solidFill>
                <a:srgbClr val="7E2A7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33500"/>
            <a:ext cx="12192000" cy="55244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-  Training - </a:t>
            </a:r>
            <a:r>
              <a:rPr lang="en-US" sz="4400" b="1" dirty="0" err="1" smtClean="0">
                <a:solidFill>
                  <a:srgbClr val="002060"/>
                </a:solidFill>
                <a:latin typeface="Bamini" pitchFamily="2" charset="0"/>
                <a:cs typeface="Times New Roman" panose="02020603050405020304" pitchFamily="18" charset="0"/>
              </a:rPr>
              <a:t>gapw;rp</a:t>
            </a:r>
            <a:endParaRPr lang="en-US" sz="4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-  Education - </a:t>
            </a:r>
            <a:r>
              <a:rPr lang="en-US" sz="4400" b="1" dirty="0" err="1" smtClean="0">
                <a:solidFill>
                  <a:srgbClr val="FF0000"/>
                </a:solidFill>
                <a:latin typeface="Bamini" pitchFamily="2" charset="0"/>
                <a:cs typeface="Times New Roman" panose="02020603050405020304" pitchFamily="18" charset="0"/>
              </a:rPr>
              <a:t>fy;tp</a:t>
            </a:r>
            <a:endParaRPr lang="en-US" sz="4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-  Ability - </a:t>
            </a:r>
            <a:r>
              <a:rPr lang="en-US" sz="4400" b="1" dirty="0" err="1" smtClean="0">
                <a:solidFill>
                  <a:srgbClr val="00B050"/>
                </a:solidFill>
                <a:latin typeface="Bamini" pitchFamily="2" charset="0"/>
                <a:cs typeface="Times New Roman" panose="02020603050405020304" pitchFamily="18" charset="0"/>
              </a:rPr>
              <a:t>jpwik</a:t>
            </a:r>
            <a:endParaRPr lang="en-US" sz="4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b="1" dirty="0" smtClean="0">
                <a:solidFill>
                  <a:srgbClr val="BE12A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-  Creativity - </a:t>
            </a:r>
            <a:r>
              <a:rPr lang="en-US" sz="4400" b="1" dirty="0" err="1" smtClean="0">
                <a:solidFill>
                  <a:srgbClr val="BE12AA"/>
                </a:solidFill>
                <a:latin typeface="Bamini" pitchFamily="2" charset="0"/>
                <a:cs typeface="Times New Roman" panose="02020603050405020304" pitchFamily="18" charset="0"/>
              </a:rPr>
              <a:t>gilg;ghw;wy</a:t>
            </a:r>
            <a:r>
              <a:rPr lang="en-US" sz="4400" b="1" dirty="0" smtClean="0">
                <a:solidFill>
                  <a:srgbClr val="BE12AA"/>
                </a:solidFill>
                <a:latin typeface="Bamini" pitchFamily="2" charset="0"/>
                <a:cs typeface="Times New Roman" panose="02020603050405020304" pitchFamily="18" charset="0"/>
              </a:rPr>
              <a:t>;</a:t>
            </a:r>
            <a:endParaRPr lang="en-US" sz="4400" b="1" dirty="0" smtClean="0">
              <a:solidFill>
                <a:srgbClr val="BE12A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 -  Humanism - </a:t>
            </a:r>
            <a:r>
              <a:rPr lang="en-US" sz="4400" b="1" dirty="0" err="1" smtClean="0">
                <a:solidFill>
                  <a:srgbClr val="FFC000"/>
                </a:solidFill>
                <a:latin typeface="Bamini" pitchFamily="2" charset="0"/>
                <a:cs typeface="Times New Roman" panose="02020603050405020304" pitchFamily="18" charset="0"/>
              </a:rPr>
              <a:t>kdpjk</a:t>
            </a:r>
            <a:r>
              <a:rPr lang="en-US" sz="4400" b="1" dirty="0" smtClean="0">
                <a:solidFill>
                  <a:srgbClr val="FFC000"/>
                </a:solidFill>
                <a:latin typeface="Bamini" pitchFamily="2" charset="0"/>
                <a:cs typeface="Times New Roman" panose="02020603050405020304" pitchFamily="18" charset="0"/>
              </a:rPr>
              <a:t>;</a:t>
            </a:r>
            <a:endParaRPr lang="en-US" sz="4400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-  Efficiency - </a:t>
            </a:r>
            <a:r>
              <a:rPr lang="en-US" sz="4400" b="1" dirty="0" err="1" smtClean="0">
                <a:solidFill>
                  <a:srgbClr val="00B0F0"/>
                </a:solidFill>
                <a:latin typeface="Bamini" pitchFamily="2" charset="0"/>
                <a:cs typeface="Times New Roman" panose="02020603050405020304" pitchFamily="18" charset="0"/>
              </a:rPr>
              <a:t>tpidj;jpwd</a:t>
            </a:r>
            <a:r>
              <a:rPr lang="en-US" sz="4400" b="1" dirty="0" smtClean="0">
                <a:solidFill>
                  <a:srgbClr val="00B0F0"/>
                </a:solidFill>
                <a:latin typeface="Bamini" pitchFamily="2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4400" b="1" dirty="0" smtClean="0">
                <a:solidFill>
                  <a:srgbClr val="7E2A7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-  Reformer -  </a:t>
            </a:r>
            <a:r>
              <a:rPr lang="en-US" sz="4400" b="1" dirty="0" err="1" smtClean="0">
                <a:solidFill>
                  <a:srgbClr val="7E2A74"/>
                </a:solidFill>
                <a:latin typeface="Bamini" pitchFamily="2" charset="0"/>
                <a:cs typeface="Times New Roman" panose="02020603050405020304" pitchFamily="18" charset="0"/>
              </a:rPr>
              <a:t>rPh;jpUj;jthjp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368631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0800"/>
          </a:xfrm>
        </p:spPr>
        <p:txBody>
          <a:bodyPr>
            <a:noAutofit/>
          </a:bodyPr>
          <a:lstStyle/>
          <a:p>
            <a:r>
              <a:rPr lang="en-US" sz="4400" b="1" dirty="0" err="1" smtClean="0">
                <a:solidFill>
                  <a:srgbClr val="CC0066"/>
                </a:solidFill>
                <a:latin typeface="Bamini" pitchFamily="2" charset="0"/>
              </a:rPr>
              <a:t>khztr</a:t>
            </a:r>
            <a:r>
              <a:rPr lang="en-US" sz="4400" b="1" dirty="0" smtClean="0">
                <a:solidFill>
                  <a:srgbClr val="CC0066"/>
                </a:solidFill>
                <a:latin typeface="Bamini" pitchFamily="2" charset="0"/>
              </a:rPr>
              <a:t>; </a:t>
            </a:r>
            <a:r>
              <a:rPr lang="en-US" sz="4400" b="1" dirty="0" err="1" smtClean="0">
                <a:solidFill>
                  <a:srgbClr val="CC0066"/>
                </a:solidFill>
                <a:latin typeface="Bamini" pitchFamily="2" charset="0"/>
              </a:rPr>
              <a:t>rpw;gq;fisr</a:t>
            </a:r>
            <a:r>
              <a:rPr lang="en-US" sz="4400" b="1" dirty="0" smtClean="0">
                <a:solidFill>
                  <a:srgbClr val="CC0066"/>
                </a:solidFill>
                <a:latin typeface="Bamini" pitchFamily="2" charset="0"/>
              </a:rPr>
              <a:t>; </a:t>
            </a:r>
            <a:r>
              <a:rPr lang="en-US" sz="4400" b="1" dirty="0" err="1" smtClean="0">
                <a:solidFill>
                  <a:srgbClr val="CC0066"/>
                </a:solidFill>
                <a:latin typeface="Bamini" pitchFamily="2" charset="0"/>
              </a:rPr>
              <a:t>nrJf;Ftjpy</a:t>
            </a:r>
            <a:r>
              <a:rPr lang="en-US" sz="4400" b="1" dirty="0" smtClean="0">
                <a:solidFill>
                  <a:srgbClr val="CC0066"/>
                </a:solidFill>
                <a:latin typeface="Bamini" pitchFamily="2" charset="0"/>
              </a:rPr>
              <a:t>; </a:t>
            </a:r>
            <a:r>
              <a:rPr lang="en-US" sz="4400" b="1" dirty="0" err="1" smtClean="0">
                <a:solidFill>
                  <a:srgbClr val="CC0066"/>
                </a:solidFill>
                <a:latin typeface="Bamini" pitchFamily="2" charset="0"/>
              </a:rPr>
              <a:t>Mrpupa</a:t>
            </a:r>
            <a:r>
              <a:rPr lang="en-US" sz="4400" b="1" dirty="0" smtClean="0">
                <a:solidFill>
                  <a:srgbClr val="CC0066"/>
                </a:solidFill>
                <a:latin typeface="Bamini" pitchFamily="2" charset="0"/>
              </a:rPr>
              <a:t> </a:t>
            </a:r>
            <a:r>
              <a:rPr lang="en-US" sz="4400" b="1" dirty="0" err="1" smtClean="0">
                <a:solidFill>
                  <a:srgbClr val="CC0066"/>
                </a:solidFill>
                <a:latin typeface="Bamini" pitchFamily="2" charset="0"/>
              </a:rPr>
              <a:t>cspfspd</a:t>
            </a:r>
            <a:r>
              <a:rPr lang="en-US" sz="4400" b="1" dirty="0" smtClean="0">
                <a:solidFill>
                  <a:srgbClr val="CC0066"/>
                </a:solidFill>
                <a:latin typeface="Bamini" pitchFamily="2" charset="0"/>
              </a:rPr>
              <a:t>; </a:t>
            </a:r>
            <a:r>
              <a:rPr lang="en-US" sz="4400" b="1" dirty="0" err="1" smtClean="0">
                <a:solidFill>
                  <a:srgbClr val="CC0066"/>
                </a:solidFill>
                <a:latin typeface="Bamini" pitchFamily="2" charset="0"/>
              </a:rPr>
              <a:t>gq;fspg;G</a:t>
            </a:r>
            <a:endParaRPr lang="en-US" sz="4400" b="1" dirty="0">
              <a:solidFill>
                <a:srgbClr val="CC0066"/>
              </a:solidFill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35089"/>
            <a:ext cx="12192000" cy="5522911"/>
          </a:xfrm>
        </p:spPr>
        <p:txBody>
          <a:bodyPr/>
          <a:lstStyle/>
          <a:p>
            <a:endParaRPr lang="en-US" b="1" dirty="0" smtClean="0">
              <a:solidFill>
                <a:srgbClr val="2311AB"/>
              </a:solidFill>
            </a:endParaRPr>
          </a:p>
          <a:p>
            <a:r>
              <a:rPr lang="en-US" sz="3200" b="1" dirty="0" smtClean="0">
                <a:solidFill>
                  <a:srgbClr val="2311AB"/>
                </a:solidFill>
              </a:rPr>
              <a:t>“</a:t>
            </a:r>
            <a:r>
              <a:rPr lang="en-US" sz="3200" b="1" dirty="0" err="1">
                <a:solidFill>
                  <a:srgbClr val="2311AB"/>
                </a:solidFill>
                <a:latin typeface="Bamini" pitchFamily="2" charset="0"/>
              </a:rPr>
              <a:t>ruhrhp</a:t>
            </a:r>
            <a:r>
              <a:rPr lang="en-US" sz="3200" b="1" dirty="0">
                <a:solidFill>
                  <a:srgbClr val="2311AB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rgbClr val="2311AB"/>
                </a:solidFill>
                <a:latin typeface="Bamini" pitchFamily="2" charset="0"/>
              </a:rPr>
              <a:t>Mrphpah</a:t>
            </a:r>
            <a:r>
              <a:rPr lang="en-US" sz="3200" b="1" dirty="0">
                <a:solidFill>
                  <a:srgbClr val="2311AB"/>
                </a:solidFill>
                <a:latin typeface="Bamini" pitchFamily="2" charset="0"/>
              </a:rPr>
              <a:t>; 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2311AB"/>
                </a:solidFill>
                <a:latin typeface="Bamini" pitchFamily="2" charset="0"/>
              </a:rPr>
              <a:t>  </a:t>
            </a:r>
            <a:r>
              <a:rPr lang="en-US" sz="3200" b="1" dirty="0" err="1">
                <a:solidFill>
                  <a:srgbClr val="FF0000"/>
                </a:solidFill>
                <a:latin typeface="Bamini" pitchFamily="2" charset="0"/>
              </a:rPr>
              <a:t>ghlj;ij</a:t>
            </a:r>
            <a:r>
              <a:rPr lang="en-US" sz="32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Bamini" pitchFamily="2" charset="0"/>
              </a:rPr>
              <a:t>elj;Jfpwhh</a:t>
            </a:r>
            <a:r>
              <a:rPr lang="en-US" sz="3200" b="1" dirty="0">
                <a:solidFill>
                  <a:srgbClr val="FF0000"/>
                </a:solidFill>
                <a:latin typeface="Bamini" pitchFamily="2" charset="0"/>
              </a:rPr>
              <a:t>;.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2311AB"/>
                </a:solidFill>
                <a:latin typeface="Bamini" pitchFamily="2" charset="0"/>
              </a:rPr>
              <a:t>  </a:t>
            </a:r>
            <a:r>
              <a:rPr lang="en-US" sz="3200" b="1" dirty="0" err="1">
                <a:solidFill>
                  <a:srgbClr val="2311AB"/>
                </a:solidFill>
                <a:latin typeface="Bamini" pitchFamily="2" charset="0"/>
              </a:rPr>
              <a:t>rpwe;j</a:t>
            </a:r>
            <a:r>
              <a:rPr lang="en-US" sz="3200" b="1" dirty="0">
                <a:solidFill>
                  <a:srgbClr val="2311AB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rgbClr val="2311AB"/>
                </a:solidFill>
                <a:latin typeface="Bamini" pitchFamily="2" charset="0"/>
              </a:rPr>
              <a:t>Mrphpah</a:t>
            </a:r>
            <a:r>
              <a:rPr lang="en-US" sz="3200" b="1" dirty="0">
                <a:solidFill>
                  <a:srgbClr val="2311AB"/>
                </a:solidFill>
                <a:latin typeface="Bamini" pitchFamily="2" charset="0"/>
              </a:rPr>
              <a:t>;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2311AB"/>
                </a:solidFill>
                <a:latin typeface="Bamini" pitchFamily="2" charset="0"/>
              </a:rPr>
              <a:t>  </a:t>
            </a:r>
            <a:r>
              <a:rPr lang="en-US" sz="3200" b="1" dirty="0" err="1">
                <a:solidFill>
                  <a:srgbClr val="FF0000"/>
                </a:solidFill>
                <a:latin typeface="Bamini" pitchFamily="2" charset="0"/>
              </a:rPr>
              <a:t>eilKiw</a:t>
            </a:r>
            <a:r>
              <a:rPr lang="en-US" sz="32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Bamini" pitchFamily="2" charset="0"/>
              </a:rPr>
              <a:t>cjhuzq;fNshL</a:t>
            </a:r>
            <a:r>
              <a:rPr lang="en-US" sz="32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Bamini" pitchFamily="2" charset="0"/>
              </a:rPr>
              <a:t>fw;gpf;fpwhh</a:t>
            </a:r>
            <a:r>
              <a:rPr lang="en-US" sz="3200" b="1" dirty="0">
                <a:solidFill>
                  <a:srgbClr val="FF0000"/>
                </a:solidFill>
                <a:latin typeface="Bamini" pitchFamily="2" charset="0"/>
              </a:rPr>
              <a:t>;.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2311AB"/>
                </a:solidFill>
                <a:latin typeface="Bamini" pitchFamily="2" charset="0"/>
              </a:rPr>
              <a:t>  </a:t>
            </a:r>
            <a:r>
              <a:rPr lang="en-US" sz="3200" b="1" dirty="0" err="1">
                <a:solidFill>
                  <a:srgbClr val="2311AB"/>
                </a:solidFill>
                <a:latin typeface="Bamini" pitchFamily="2" charset="0"/>
              </a:rPr>
              <a:t>cd;djkhd</a:t>
            </a:r>
            <a:r>
              <a:rPr lang="en-US" sz="3200" b="1" dirty="0">
                <a:solidFill>
                  <a:srgbClr val="2311AB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rgbClr val="2311AB"/>
                </a:solidFill>
                <a:latin typeface="Bamini" pitchFamily="2" charset="0"/>
              </a:rPr>
              <a:t>Mrphpah</a:t>
            </a:r>
            <a:r>
              <a:rPr lang="en-US" sz="3200" b="1" dirty="0">
                <a:solidFill>
                  <a:srgbClr val="2311AB"/>
                </a:solidFill>
                <a:latin typeface="Bamini" pitchFamily="2" charset="0"/>
              </a:rPr>
              <a:t>;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2311AB"/>
                </a:solidFill>
                <a:latin typeface="Bamini" pitchFamily="2" charset="0"/>
              </a:rPr>
              <a:t>  </a:t>
            </a:r>
            <a:r>
              <a:rPr lang="en-US" sz="3200" b="1" dirty="0" err="1">
                <a:solidFill>
                  <a:srgbClr val="FF0000"/>
                </a:solidFill>
                <a:latin typeface="Bamini" pitchFamily="2" charset="0"/>
              </a:rPr>
              <a:t>capNuhl;lj;ij</a:t>
            </a:r>
            <a:r>
              <a:rPr lang="en-US" sz="3200" b="1" dirty="0">
                <a:solidFill>
                  <a:srgbClr val="FF0000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Bamini" pitchFamily="2" charset="0"/>
              </a:rPr>
              <a:t>Vw;gLj;Jfpwhh</a:t>
            </a:r>
            <a:r>
              <a:rPr lang="en-US" sz="3200" b="1" dirty="0">
                <a:solidFill>
                  <a:srgbClr val="FF0000"/>
                </a:solidFill>
                <a:latin typeface="Bamini" pitchFamily="2" charset="0"/>
              </a:rPr>
              <a:t>;.”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CC0066"/>
                </a:solidFill>
                <a:latin typeface="Bamini" pitchFamily="2" charset="0"/>
              </a:rPr>
              <a:t>           </a:t>
            </a:r>
            <a:r>
              <a:rPr lang="en-US" sz="3200" b="1" dirty="0">
                <a:solidFill>
                  <a:srgbClr val="002060"/>
                </a:solidFill>
                <a:latin typeface="Bamini" pitchFamily="2" charset="0"/>
              </a:rPr>
              <a:t>- </a:t>
            </a:r>
            <a:r>
              <a:rPr lang="en-US" sz="3200" b="1" dirty="0" err="1">
                <a:solidFill>
                  <a:srgbClr val="002060"/>
                </a:solidFill>
                <a:latin typeface="Bamini" pitchFamily="2" charset="0"/>
              </a:rPr>
              <a:t>tpy;ypak</a:t>
            </a:r>
            <a:r>
              <a:rPr lang="en-US" sz="3200" b="1" dirty="0">
                <a:solidFill>
                  <a:srgbClr val="002060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rgbClr val="002060"/>
                </a:solidFill>
                <a:latin typeface="Bamini" pitchFamily="2" charset="0"/>
              </a:rPr>
              <a:t>My;gh;l</a:t>
            </a:r>
            <a:r>
              <a:rPr lang="en-US" sz="3200" b="1" dirty="0">
                <a:solidFill>
                  <a:srgbClr val="002060"/>
                </a:solidFill>
                <a:latin typeface="Bamini" pitchFamily="2" charset="0"/>
              </a:rPr>
              <a:t>;</a:t>
            </a:r>
          </a:p>
          <a:p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513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9304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2311AB"/>
                </a:solidFill>
                <a:latin typeface="Bamini" pitchFamily="2" charset="0"/>
              </a:rPr>
              <a:t>1. </a:t>
            </a:r>
            <a:r>
              <a:rPr lang="en-US" sz="4000" b="1" dirty="0" err="1" smtClean="0">
                <a:solidFill>
                  <a:srgbClr val="2311AB"/>
                </a:solidFill>
                <a:latin typeface="Bamini" pitchFamily="2" charset="0"/>
              </a:rPr>
              <a:t>Neh;kiw</a:t>
            </a:r>
            <a:r>
              <a:rPr lang="en-US" sz="4000" b="1" dirty="0" smtClean="0">
                <a:solidFill>
                  <a:srgbClr val="2311AB"/>
                </a:solidFill>
                <a:latin typeface="Bamini" pitchFamily="2" charset="0"/>
              </a:rPr>
              <a:t> </a:t>
            </a:r>
            <a:r>
              <a:rPr lang="en-US" sz="4000" b="1" dirty="0" err="1" smtClean="0">
                <a:solidFill>
                  <a:srgbClr val="2311AB"/>
                </a:solidFill>
                <a:latin typeface="Bamini" pitchFamily="2" charset="0"/>
              </a:rPr>
              <a:t>kdg;ghd;ikia</a:t>
            </a:r>
            <a:r>
              <a:rPr lang="en-US" sz="4000" b="1" dirty="0" smtClean="0">
                <a:solidFill>
                  <a:srgbClr val="2311AB"/>
                </a:solidFill>
                <a:latin typeface="Bamini" pitchFamily="2" charset="0"/>
              </a:rPr>
              <a:t> </a:t>
            </a:r>
            <a:r>
              <a:rPr lang="en-US" sz="4000" b="1" dirty="0" err="1" smtClean="0">
                <a:solidFill>
                  <a:srgbClr val="2311AB"/>
                </a:solidFill>
                <a:latin typeface="Bamini" pitchFamily="2" charset="0"/>
              </a:rPr>
              <a:t>cUthf;Fjy</a:t>
            </a:r>
            <a:r>
              <a:rPr lang="en-US" sz="4000" b="1" dirty="0" smtClean="0">
                <a:solidFill>
                  <a:srgbClr val="2311AB"/>
                </a:solidFill>
                <a:latin typeface="Bamini" pitchFamily="2" charset="0"/>
              </a:rPr>
              <a:t>;</a:t>
            </a:r>
            <a:endParaRPr lang="en-US" dirty="0"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87104"/>
            <a:ext cx="12192000" cy="59708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>
                <a:solidFill>
                  <a:srgbClr val="950913"/>
                </a:solidFill>
                <a:latin typeface="Bamini" pitchFamily="2" charset="0"/>
              </a:rPr>
              <a:t>Neh;kiw</a:t>
            </a:r>
            <a:r>
              <a:rPr lang="en-US" sz="2800" b="1" dirty="0">
                <a:solidFill>
                  <a:srgbClr val="950913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950913"/>
                </a:solidFill>
                <a:latin typeface="Bamini" pitchFamily="2" charset="0"/>
              </a:rPr>
              <a:t>kdg;ghd;ik</a:t>
            </a:r>
            <a:r>
              <a:rPr lang="en-US" sz="2800" b="1" dirty="0">
                <a:solidFill>
                  <a:srgbClr val="950913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950913"/>
                </a:solidFill>
                <a:latin typeface="Bamini" pitchFamily="2" charset="0"/>
              </a:rPr>
              <a:t>cilath;fspd</a:t>
            </a:r>
            <a:r>
              <a:rPr lang="en-US" sz="2800" b="1" dirty="0">
                <a:solidFill>
                  <a:srgbClr val="950913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950913"/>
                </a:solidFill>
                <a:latin typeface="Bamini" pitchFamily="2" charset="0"/>
              </a:rPr>
              <a:t>jd;ikfs</a:t>
            </a:r>
            <a:r>
              <a:rPr lang="en-US" sz="2800" b="1" dirty="0">
                <a:solidFill>
                  <a:srgbClr val="950913"/>
                </a:solidFill>
                <a:latin typeface="Bamini" pitchFamily="2" charset="0"/>
              </a:rPr>
              <a:t>; (</a:t>
            </a:r>
            <a:r>
              <a:rPr lang="en-US" sz="2800" b="1" dirty="0">
                <a:solidFill>
                  <a:srgbClr val="9509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Manifests of Positive Attitude </a:t>
            </a:r>
            <a:r>
              <a:rPr lang="en-US" sz="2800" b="1" dirty="0" smtClean="0">
                <a:solidFill>
                  <a:srgbClr val="9509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Persons)</a:t>
            </a:r>
            <a:endParaRPr lang="en-US" sz="2800" b="1" dirty="0" smtClean="0">
              <a:solidFill>
                <a:srgbClr val="FB2164"/>
              </a:solidFill>
              <a:latin typeface="Bamini" pitchFamily="2" charset="0"/>
            </a:endParaRPr>
          </a:p>
          <a:p>
            <a:pPr lvl="0"/>
            <a:r>
              <a:rPr lang="en-US" sz="2800" b="1" dirty="0" err="1" smtClean="0">
                <a:solidFill>
                  <a:srgbClr val="FB2164"/>
                </a:solidFill>
                <a:latin typeface="Bamini" pitchFamily="2" charset="0"/>
              </a:rPr>
              <a:t>Neh;kiw</a:t>
            </a:r>
            <a:r>
              <a:rPr lang="en-US" sz="2800" b="1" dirty="0" smtClean="0">
                <a:solidFill>
                  <a:srgbClr val="FB2164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B2164"/>
                </a:solidFill>
                <a:latin typeface="Bamini" pitchFamily="2" charset="0"/>
              </a:rPr>
              <a:t>rpe;jid</a:t>
            </a:r>
            <a:r>
              <a:rPr lang="en-US" sz="2800" b="1" dirty="0">
                <a:solidFill>
                  <a:srgbClr val="FB2164"/>
                </a:solidFill>
                <a:latin typeface="Bamini" pitchFamily="2" charset="0"/>
              </a:rPr>
              <a:t> </a:t>
            </a:r>
            <a:r>
              <a:rPr lang="en-US" sz="2800" b="1" dirty="0">
                <a:solidFill>
                  <a:srgbClr val="2311AB"/>
                </a:solidFill>
                <a:latin typeface="Bamini" pitchFamily="2" charset="0"/>
              </a:rPr>
              <a:t>(</a:t>
            </a:r>
            <a:r>
              <a:rPr lang="en-US" sz="2800" b="1" dirty="0">
                <a:solidFill>
                  <a:srgbClr val="2311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Positive </a:t>
            </a:r>
            <a:r>
              <a:rPr lang="en-US" sz="2800" b="1" dirty="0" err="1">
                <a:solidFill>
                  <a:srgbClr val="2311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Tinking</a:t>
            </a:r>
            <a:r>
              <a:rPr lang="en-US" sz="2800" b="1" dirty="0">
                <a:solidFill>
                  <a:srgbClr val="2311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>
              <a:solidFill>
                <a:srgbClr val="2311AB"/>
              </a:solidFill>
              <a:latin typeface="Bamini" pitchFamily="2" charset="0"/>
            </a:endParaRPr>
          </a:p>
          <a:p>
            <a:pPr lvl="0"/>
            <a:r>
              <a:rPr lang="en-US" sz="2800" b="1" dirty="0" err="1">
                <a:solidFill>
                  <a:srgbClr val="FB2164"/>
                </a:solidFill>
                <a:latin typeface="Bamini" pitchFamily="2" charset="0"/>
              </a:rPr>
              <a:t>Mf;fg+h;tkhd</a:t>
            </a:r>
            <a:r>
              <a:rPr lang="en-US" sz="2800" b="1" dirty="0">
                <a:solidFill>
                  <a:srgbClr val="FB2164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B2164"/>
                </a:solidFill>
                <a:latin typeface="Bamini" pitchFamily="2" charset="0"/>
              </a:rPr>
              <a:t>rpe;jid</a:t>
            </a:r>
            <a:r>
              <a:rPr lang="en-US" sz="2800" b="1" dirty="0">
                <a:solidFill>
                  <a:srgbClr val="FB2164"/>
                </a:solidFill>
                <a:latin typeface="Bamini" pitchFamily="2" charset="0"/>
              </a:rPr>
              <a:t> </a:t>
            </a:r>
            <a:r>
              <a:rPr lang="en-US" sz="2800" b="1" dirty="0">
                <a:solidFill>
                  <a:srgbClr val="2311AB"/>
                </a:solidFill>
                <a:latin typeface="Bamini" pitchFamily="2" charset="0"/>
              </a:rPr>
              <a:t>(</a:t>
            </a:r>
            <a:r>
              <a:rPr lang="en-US" sz="2800" b="1" dirty="0">
                <a:solidFill>
                  <a:srgbClr val="2311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Constructive thinking)</a:t>
            </a:r>
            <a:endParaRPr lang="en-US" sz="2800" dirty="0">
              <a:solidFill>
                <a:srgbClr val="2311AB"/>
              </a:solidFill>
              <a:latin typeface="Bamini" pitchFamily="2" charset="0"/>
            </a:endParaRPr>
          </a:p>
          <a:p>
            <a:pPr lvl="0"/>
            <a:r>
              <a:rPr lang="en-US" sz="2800" b="1" dirty="0" err="1">
                <a:solidFill>
                  <a:srgbClr val="FB2164"/>
                </a:solidFill>
                <a:latin typeface="Bamini" pitchFamily="2" charset="0"/>
              </a:rPr>
              <a:t>gilg;ghw;wy</a:t>
            </a:r>
            <a:r>
              <a:rPr lang="en-US" sz="2800" b="1" dirty="0">
                <a:solidFill>
                  <a:srgbClr val="FB2164"/>
                </a:solidFill>
                <a:latin typeface="Bamini" pitchFamily="2" charset="0"/>
              </a:rPr>
              <a:t>; </a:t>
            </a:r>
            <a:r>
              <a:rPr lang="en-US" sz="2800" b="1" dirty="0" err="1">
                <a:solidFill>
                  <a:srgbClr val="FB2164"/>
                </a:solidFill>
                <a:latin typeface="Bamini" pitchFamily="2" charset="0"/>
              </a:rPr>
              <a:t>rpe;jid</a:t>
            </a:r>
            <a:r>
              <a:rPr lang="en-US" sz="2800" b="1" dirty="0">
                <a:solidFill>
                  <a:srgbClr val="FB2164"/>
                </a:solidFill>
                <a:latin typeface="Bamini" pitchFamily="2" charset="0"/>
              </a:rPr>
              <a:t> </a:t>
            </a:r>
            <a:r>
              <a:rPr lang="en-US" sz="2800" b="1" dirty="0">
                <a:solidFill>
                  <a:srgbClr val="2311AB"/>
                </a:solidFill>
                <a:latin typeface="Bamini" pitchFamily="2" charset="0"/>
              </a:rPr>
              <a:t>(</a:t>
            </a:r>
            <a:r>
              <a:rPr lang="en-US" sz="2800" b="1" dirty="0">
                <a:solidFill>
                  <a:srgbClr val="2311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Creative Thinking)</a:t>
            </a:r>
            <a:endParaRPr lang="en-US" sz="2800" dirty="0">
              <a:solidFill>
                <a:srgbClr val="2311AB"/>
              </a:solidFill>
              <a:latin typeface="Bamini" pitchFamily="2" charset="0"/>
            </a:endParaRPr>
          </a:p>
          <a:p>
            <a:pPr lvl="0"/>
            <a:r>
              <a:rPr lang="en-US" sz="2800" b="1" dirty="0" err="1">
                <a:solidFill>
                  <a:srgbClr val="FB2164"/>
                </a:solidFill>
                <a:latin typeface="Bamini" pitchFamily="2" charset="0"/>
              </a:rPr>
              <a:t>ek;gpf;if</a:t>
            </a:r>
            <a:r>
              <a:rPr lang="en-US" sz="2800" b="1" dirty="0">
                <a:solidFill>
                  <a:srgbClr val="FB2164"/>
                </a:solidFill>
                <a:latin typeface="Bamini" pitchFamily="2" charset="0"/>
              </a:rPr>
              <a:t> </a:t>
            </a:r>
            <a:r>
              <a:rPr lang="en-US" sz="2800" b="1" dirty="0">
                <a:solidFill>
                  <a:srgbClr val="2311AB"/>
                </a:solidFill>
                <a:latin typeface="Bamini" pitchFamily="2" charset="0"/>
              </a:rPr>
              <a:t>(</a:t>
            </a:r>
            <a:r>
              <a:rPr lang="en-US" sz="2800" b="1" dirty="0">
                <a:solidFill>
                  <a:srgbClr val="2311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Optimism) </a:t>
            </a:r>
            <a:endParaRPr lang="en-US" sz="2800" dirty="0">
              <a:solidFill>
                <a:srgbClr val="2311AB"/>
              </a:solidFill>
              <a:latin typeface="Bamini" pitchFamily="2" charset="0"/>
            </a:endParaRPr>
          </a:p>
          <a:p>
            <a:pPr lvl="0"/>
            <a:r>
              <a:rPr lang="en-US" sz="2800" b="1" dirty="0" err="1">
                <a:solidFill>
                  <a:srgbClr val="FB2164"/>
                </a:solidFill>
                <a:latin typeface="Bamini" pitchFamily="2" charset="0"/>
              </a:rPr>
              <a:t>Fwpf;Nfhis</a:t>
            </a:r>
            <a:r>
              <a:rPr lang="en-US" sz="2800" b="1" dirty="0">
                <a:solidFill>
                  <a:srgbClr val="FB2164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B2164"/>
                </a:solidFill>
                <a:latin typeface="Bamini" pitchFamily="2" charset="0"/>
              </a:rPr>
              <a:t>mila</a:t>
            </a:r>
            <a:r>
              <a:rPr lang="en-US" sz="2800" b="1" dirty="0">
                <a:solidFill>
                  <a:srgbClr val="FB2164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B2164"/>
                </a:solidFill>
                <a:latin typeface="Bamini" pitchFamily="2" charset="0"/>
              </a:rPr>
              <a:t>Cf;fg;gLj;Jjy</a:t>
            </a:r>
            <a:r>
              <a:rPr lang="en-US" sz="2800" b="1" dirty="0">
                <a:solidFill>
                  <a:srgbClr val="FB2164"/>
                </a:solidFill>
                <a:latin typeface="Bamini" pitchFamily="2" charset="0"/>
              </a:rPr>
              <a:t>; </a:t>
            </a:r>
            <a:r>
              <a:rPr lang="en-US" sz="2800" b="1" dirty="0">
                <a:solidFill>
                  <a:srgbClr val="2311AB"/>
                </a:solidFill>
                <a:latin typeface="Bamini" pitchFamily="2" charset="0"/>
              </a:rPr>
              <a:t>(</a:t>
            </a:r>
            <a:r>
              <a:rPr lang="en-US" sz="2800" b="1" dirty="0">
                <a:solidFill>
                  <a:srgbClr val="2311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Motivation and Accomplish Goals)</a:t>
            </a:r>
            <a:endParaRPr lang="en-US" sz="2800" dirty="0">
              <a:solidFill>
                <a:srgbClr val="2311AB"/>
              </a:solidFill>
              <a:latin typeface="Bamini" pitchFamily="2" charset="0"/>
            </a:endParaRPr>
          </a:p>
          <a:p>
            <a:pPr lvl="0"/>
            <a:r>
              <a:rPr lang="en-US" sz="2800" b="1" dirty="0" err="1">
                <a:solidFill>
                  <a:srgbClr val="FB2164"/>
                </a:solidFill>
                <a:latin typeface="Bamini" pitchFamily="2" charset="0"/>
                <a:cs typeface="Times New Roman" panose="02020603050405020304" pitchFamily="18" charset="0"/>
              </a:rPr>
              <a:t>kfpo;r;rpahd</a:t>
            </a:r>
            <a:r>
              <a:rPr lang="en-US" sz="2800" b="1" dirty="0">
                <a:solidFill>
                  <a:srgbClr val="FB2164"/>
                </a:solidFill>
                <a:latin typeface="Bamini" pitchFamily="2" charset="0"/>
              </a:rPr>
              <a:t> </a:t>
            </a:r>
            <a:r>
              <a:rPr lang="en-US" sz="2800" b="1" dirty="0" err="1">
                <a:solidFill>
                  <a:srgbClr val="FB2164"/>
                </a:solidFill>
                <a:latin typeface="Bamini" pitchFamily="2" charset="0"/>
              </a:rPr>
              <a:t>kdepiy</a:t>
            </a:r>
            <a:r>
              <a:rPr lang="en-US" sz="2800" b="1" dirty="0">
                <a:solidFill>
                  <a:srgbClr val="FB2164"/>
                </a:solidFill>
                <a:latin typeface="Bamini" pitchFamily="2" charset="0"/>
              </a:rPr>
              <a:t> </a:t>
            </a:r>
            <a:r>
              <a:rPr lang="en-US" sz="2800" b="1" dirty="0">
                <a:solidFill>
                  <a:srgbClr val="2311AB"/>
                </a:solidFill>
                <a:latin typeface="Bamini" pitchFamily="2" charset="0"/>
              </a:rPr>
              <a:t>(</a:t>
            </a:r>
            <a:r>
              <a:rPr lang="en-US" sz="2800" b="1" dirty="0">
                <a:solidFill>
                  <a:srgbClr val="2311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Attitude of Happiness)</a:t>
            </a:r>
            <a:endParaRPr lang="en-US" sz="2800" dirty="0">
              <a:solidFill>
                <a:srgbClr val="2311AB"/>
              </a:solidFill>
              <a:latin typeface="Bamini" pitchFamily="2" charset="0"/>
            </a:endParaRPr>
          </a:p>
          <a:p>
            <a:pPr marL="0" lvl="0" indent="0">
              <a:buNone/>
            </a:pPr>
            <a:endParaRPr lang="en-US" sz="2800" dirty="0">
              <a:solidFill>
                <a:srgbClr val="2311AB"/>
              </a:solidFill>
              <a:latin typeface="Bamini" pitchFamily="2" charset="0"/>
            </a:endParaRPr>
          </a:p>
          <a:p>
            <a:endParaRPr lang="en-US" sz="2800" dirty="0">
              <a:latin typeface="Bamini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782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009096"/>
              </p:ext>
            </p:extLst>
          </p:nvPr>
        </p:nvGraphicFramePr>
        <p:xfrm>
          <a:off x="1" y="0"/>
          <a:ext cx="12191999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1999"/>
              </a:tblGrid>
              <a:tr h="123371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err="1" smtClean="0">
                          <a:solidFill>
                            <a:srgbClr val="FB2164"/>
                          </a:solidFill>
                          <a:latin typeface="Bamini" pitchFamily="2" charset="0"/>
                        </a:rPr>
                        <a:t>Neh;kiw</a:t>
                      </a:r>
                      <a:r>
                        <a:rPr lang="en-US" sz="4000" b="1" dirty="0" smtClean="0">
                          <a:solidFill>
                            <a:srgbClr val="FB2164"/>
                          </a:solidFill>
                          <a:latin typeface="Bamini" pitchFamily="2" charset="0"/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rgbClr val="FB2164"/>
                          </a:solidFill>
                          <a:latin typeface="Bamini" pitchFamily="2" charset="0"/>
                        </a:rPr>
                        <a:t>rpe;jid</a:t>
                      </a:r>
                      <a:r>
                        <a:rPr lang="en-US" sz="4000" b="1" dirty="0" smtClean="0">
                          <a:solidFill>
                            <a:srgbClr val="FB2164"/>
                          </a:solidFill>
                          <a:latin typeface="Bamini" pitchFamily="2" charset="0"/>
                        </a:rPr>
                        <a:t> </a:t>
                      </a:r>
                      <a:r>
                        <a:rPr lang="en-US" sz="4000" b="1" dirty="0" smtClean="0">
                          <a:solidFill>
                            <a:srgbClr val="2311AB"/>
                          </a:solidFill>
                          <a:latin typeface="Bamini" pitchFamily="2" charset="0"/>
                        </a:rPr>
                        <a:t>(</a:t>
                      </a:r>
                      <a:r>
                        <a:rPr lang="en-US" sz="4000" b="1" dirty="0" smtClean="0">
                          <a:solidFill>
                            <a:srgbClr val="2311AB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Positive </a:t>
                      </a:r>
                      <a:r>
                        <a:rPr lang="en-US" sz="4000" b="1" dirty="0" err="1" smtClean="0">
                          <a:solidFill>
                            <a:srgbClr val="2311AB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Tinking</a:t>
                      </a:r>
                      <a:r>
                        <a:rPr lang="en-US" sz="4000" b="1" dirty="0" smtClean="0">
                          <a:solidFill>
                            <a:srgbClr val="2311AB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4000" dirty="0" smtClean="0">
                        <a:solidFill>
                          <a:srgbClr val="2311AB"/>
                        </a:solidFill>
                        <a:latin typeface="Bamini" pitchFamily="2" charset="0"/>
                      </a:endParaRPr>
                    </a:p>
                    <a:p>
                      <a:r>
                        <a:rPr lang="en-US" sz="3200" b="1" baseline="0" dirty="0" smtClean="0">
                          <a:solidFill>
                            <a:srgbClr val="2311AB"/>
                          </a:solidFill>
                          <a:latin typeface="Bamini" pitchFamily="2" charset="0"/>
                        </a:rPr>
                        <a:t>                    </a:t>
                      </a:r>
                      <a:r>
                        <a:rPr lang="en-US" sz="4800" b="1" baseline="0" dirty="0" err="1" smtClean="0">
                          <a:solidFill>
                            <a:srgbClr val="FF0000"/>
                          </a:solidFill>
                          <a:latin typeface="Bamini" pitchFamily="2" charset="0"/>
                        </a:rPr>
                        <a:t>Gj;jh</a:t>
                      </a:r>
                      <a:r>
                        <a:rPr lang="en-US" sz="4800" b="1" baseline="0" dirty="0" smtClean="0">
                          <a:solidFill>
                            <a:srgbClr val="FF0000"/>
                          </a:solidFill>
                          <a:latin typeface="Bamini" pitchFamily="2" charset="0"/>
                        </a:rPr>
                        <a:t>;</a:t>
                      </a:r>
                      <a:endParaRPr lang="en-US" sz="4800" b="1" dirty="0" smtClean="0">
                        <a:solidFill>
                          <a:srgbClr val="FF0000"/>
                        </a:solidFill>
                        <a:latin typeface="Bamini" pitchFamily="2" charset="0"/>
                      </a:endParaRPr>
                    </a:p>
                    <a:p>
                      <a:endParaRPr lang="en-US" sz="3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5145" y="2206172"/>
            <a:ext cx="5573484" cy="4513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68278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2174</TotalTime>
  <Words>1727</Words>
  <Application>Microsoft Office PowerPoint</Application>
  <PresentationFormat>Widescreen</PresentationFormat>
  <Paragraphs>304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4" baseType="lpstr">
      <vt:lpstr>Arial</vt:lpstr>
      <vt:lpstr>Bamini</vt:lpstr>
      <vt:lpstr>Times New Roman</vt:lpstr>
      <vt:lpstr>Trebuchet MS</vt:lpstr>
      <vt:lpstr>Wingdings</vt:lpstr>
      <vt:lpstr>Wingdings 3</vt:lpstr>
      <vt:lpstr>Facet</vt:lpstr>
      <vt:lpstr>ehisa Mrpupah;fNs…  ePq;fSk; rpw;gpfs;jhd;!!</vt:lpstr>
      <vt:lpstr>Mrphpah;</vt:lpstr>
      <vt:lpstr>PowerPoint Presentation</vt:lpstr>
      <vt:lpstr>PowerPoint Presentation</vt:lpstr>
      <vt:lpstr>PowerPoint Presentation</vt:lpstr>
      <vt:lpstr>TEACHER </vt:lpstr>
      <vt:lpstr>khztr; rpw;gq;fisr; nrJf;Ftjpy; Mrpupa cspfspd; gq;fspg;G</vt:lpstr>
      <vt:lpstr>1. Neh;kiw kdg;ghd;ikia cUthf;Fjy;</vt:lpstr>
      <vt:lpstr>PowerPoint Presentation</vt:lpstr>
      <vt:lpstr>Positive Thinker (Neh;kiw rpe;jidAilNahh;)</vt:lpstr>
      <vt:lpstr>PowerPoint Presentation</vt:lpstr>
      <vt:lpstr>gilg;ghw;wy; rpe;jid (Creative Thinking) </vt:lpstr>
      <vt:lpstr>ek;gpf;if (Optimism)                               Rthkp tpNtfhde;jh;  </vt:lpstr>
      <vt:lpstr> Fwpf;Nfhis mila Cf;fg;gLj;Jjy; (Motivation and Accomplish Goals) </vt:lpstr>
      <vt:lpstr>Fwpf;Nfhs;fis tFj;Jf; nfhs;Sjy; kw;Wk; xOf;fj;ij Nkk;gLj;Jjy; (Set Principals &amp; Discipline) </vt:lpstr>
      <vt:lpstr>kfpo;r;rpfukhd kdepiyia Vw;gLj;Jjy; (An attitude of happiness)</vt:lpstr>
      <vt:lpstr>kfpo;r;rpfukhd kdepiyia Vw;gLj;Jjy;</vt:lpstr>
      <vt:lpstr>Neh;kiw kdg;ghd;ikapd; ed;ikfs; (Benefits of Positive Attitude)</vt:lpstr>
      <vt:lpstr>2. mDjhgj;jpwid Nkk;gLj;Jjy;; (Build Empathy) </vt:lpstr>
      <vt:lpstr>1) ePq;fs; jhd; tFg;G yPlh;. rpy Nfs;tpfis fUk;gyifapy; vOjptpl;L, cq;fisnay;yhk; mjw;F gjpy; vOjr; nrhy;yptpl;L, rpwpJNeuk; ntspNa nrd;wpUf;fpwhh; Mrphpah;. xU khzth; mg;NghJ Jhq;fpf; nfhz;bUe;jhy; vd;d nra;tPh;fs;? </vt:lpstr>
      <vt:lpstr>2) [];f;hPk; filapy; Xh; [];f;hPik thq;FfpwPh;fs;. kPjkpUf;Fk; fhrpy; khiyapy; ,d;ndhU [];f;hPk; rhg;gpl jpl;lkpLfpwPh;fs;. mg;NghJ Vior;rpWtd; xUtd;, ePq;fs; [];f;hPk; rhg;gpLtij Vf;fj;Jld; ghh;f;fpwhd;. vd;d nra;tPh;fs;? </vt:lpstr>
      <vt:lpstr>PowerPoint Presentation</vt:lpstr>
      <vt:lpstr>3. Kd;khjphpia Cf;Ftpj;jy; (Encourage role Model)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rpe;jidia nrJf;Fjy;</vt:lpstr>
      <vt:lpstr>rpe;jidia nrJf;Fjy</vt:lpstr>
      <vt:lpstr>4. rpwe;j gz;Gfis fl;likj;jy;</vt:lpstr>
      <vt:lpstr>fPo;f;fz;l gz;Gfs; xt;nthU jdpg;gl;l khzth;fspd; MSik Nkk;ghl;L tsh;r;rpf;F Jhz;fshf mikfpd;wd.</vt:lpstr>
      <vt:lpstr>5. MSikia Nkk;gLj;Jjy</vt:lpstr>
      <vt:lpstr>5. MSikia Nkk;gLj;Jjy; (Personality Development)</vt:lpstr>
      <vt:lpstr>7. Cf;Ftpj;jy; (Motivation)</vt:lpstr>
      <vt:lpstr>8. jd;dk;gpf;ifia tsh;j;jy; (Development of Self Confidence) </vt:lpstr>
      <vt:lpstr>9.  topfhl;Ljy; (Guidance)</vt:lpstr>
      <vt:lpstr>10. ftiyg;gLtij epWj;Jq;fs;! thoj; Jtq;Fq;fs;;! (Stop Worrying! Start Living)</vt:lpstr>
      <vt:lpstr> 11. rpwe;j rpw;gpahfj; jpfo rpy MNyhridfs; (How to make Good Sculptors)</vt:lpstr>
      <vt:lpstr>12. ntw;wp ngw;w Mrphpar; rpw;gpfspd; milahsq;fs;  </vt:lpstr>
      <vt:lpstr>tho;f;ifapy; ntw;wp ngw %d;W topfs;</vt:lpstr>
      <vt:lpstr>The Choice is Yours</vt:lpstr>
      <vt:lpstr>Be    SLIM   No    FAT</vt:lpstr>
      <vt:lpstr>Positive  “WATCH”</vt:lpstr>
      <vt:lpstr> Neh;kiwahd kdg;ghd;ik cUthtjw;fhd topfs; (That is the Way to Positive Attitude)</vt:lpstr>
      <vt:lpstr>ehisa Mrphpa rpw;gpfNs! tho;j;Jf;fs;!</vt:lpstr>
      <vt:lpstr>midtUf;Fk; kpf;f ed;wp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Gopal Alagarswamy</dc:creator>
  <cp:lastModifiedBy>Gopal Alagarswamy</cp:lastModifiedBy>
  <cp:revision>272</cp:revision>
  <dcterms:created xsi:type="dcterms:W3CDTF">2020-07-10T16:04:34Z</dcterms:created>
  <dcterms:modified xsi:type="dcterms:W3CDTF">2020-07-18T06:54:07Z</dcterms:modified>
</cp:coreProperties>
</file>